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92" r:id="rId3"/>
  </p:sldMasterIdLst>
  <p:notesMasterIdLst>
    <p:notesMasterId r:id="rId33"/>
  </p:notesMasterIdLst>
  <p:handoutMasterIdLst>
    <p:handoutMasterId r:id="rId34"/>
  </p:handoutMasterIdLst>
  <p:sldIdLst>
    <p:sldId id="259" r:id="rId4"/>
    <p:sldId id="547" r:id="rId5"/>
    <p:sldId id="579" r:id="rId6"/>
    <p:sldId id="548" r:id="rId7"/>
    <p:sldId id="549" r:id="rId8"/>
    <p:sldId id="550" r:id="rId9"/>
    <p:sldId id="551" r:id="rId10"/>
    <p:sldId id="552" r:id="rId11"/>
    <p:sldId id="556" r:id="rId12"/>
    <p:sldId id="555" r:id="rId13"/>
    <p:sldId id="557" r:id="rId14"/>
    <p:sldId id="558" r:id="rId15"/>
    <p:sldId id="559" r:id="rId16"/>
    <p:sldId id="560" r:id="rId17"/>
    <p:sldId id="561" r:id="rId18"/>
    <p:sldId id="563" r:id="rId19"/>
    <p:sldId id="564" r:id="rId20"/>
    <p:sldId id="565" r:id="rId21"/>
    <p:sldId id="566" r:id="rId22"/>
    <p:sldId id="569" r:id="rId23"/>
    <p:sldId id="570" r:id="rId24"/>
    <p:sldId id="571" r:id="rId25"/>
    <p:sldId id="572" r:id="rId26"/>
    <p:sldId id="573" r:id="rId27"/>
    <p:sldId id="574" r:id="rId28"/>
    <p:sldId id="575" r:id="rId29"/>
    <p:sldId id="577" r:id="rId30"/>
    <p:sldId id="578" r:id="rId31"/>
    <p:sldId id="5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BC"/>
    <a:srgbClr val="F1623E"/>
    <a:srgbClr val="FAFAFA"/>
    <a:srgbClr val="1D8900"/>
    <a:srgbClr val="DF3312"/>
    <a:srgbClr val="5A6B86"/>
    <a:srgbClr val="1E8900"/>
    <a:srgbClr val="CD2264"/>
    <a:srgbClr val="D86613"/>
    <a:srgbClr val="4D2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33"/>
    <p:restoredTop sz="94248"/>
  </p:normalViewPr>
  <p:slideViewPr>
    <p:cSldViewPr snapToGrid="0" snapToObjects="1">
      <p:cViewPr varScale="1">
        <p:scale>
          <a:sx n="109" d="100"/>
          <a:sy n="109" d="100"/>
        </p:scale>
        <p:origin x="270" y="96"/>
      </p:cViewPr>
      <p:guideLst>
        <p:guide pos="2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 smtClean="0"/>
            <a:t>Physical Space	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IN" dirty="0" smtClean="0"/>
            <a:t>Power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 smtClean="0"/>
            <a:t>Cabling</a:t>
          </a:r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C0946FCD-C04B-40B0-86F2-BD3A35259516}">
      <dgm:prSet/>
      <dgm:spPr/>
      <dgm:t>
        <a:bodyPr/>
        <a:lstStyle/>
        <a:p>
          <a:r>
            <a:rPr lang="en-US" dirty="0" smtClean="0"/>
            <a:t>Networking</a:t>
          </a:r>
        </a:p>
      </dgm:t>
    </dgm:pt>
    <dgm:pt modelId="{789FB946-D675-4329-A7AB-1128FC64CA75}" type="parTrans" cxnId="{0C8FD50F-5026-4F63-9C5F-DA78D2792DC7}">
      <dgm:prSet/>
      <dgm:spPr/>
      <dgm:t>
        <a:bodyPr/>
        <a:lstStyle/>
        <a:p>
          <a:endParaRPr lang="en-US"/>
        </a:p>
      </dgm:t>
    </dgm:pt>
    <dgm:pt modelId="{EB7182BB-7F94-4B69-8362-AEC6CCD64E7F}" type="sibTrans" cxnId="{0C8FD50F-5026-4F63-9C5F-DA78D2792DC7}">
      <dgm:prSet/>
      <dgm:spPr/>
      <dgm:t>
        <a:bodyPr/>
        <a:lstStyle/>
        <a:p>
          <a:endParaRPr lang="en-US"/>
        </a:p>
      </dgm:t>
    </dgm:pt>
    <dgm:pt modelId="{2EB2F541-79EE-4796-8F8F-322B4FE73F15}">
      <dgm:prSet/>
      <dgm:spPr/>
      <dgm:t>
        <a:bodyPr/>
        <a:lstStyle/>
        <a:p>
          <a:r>
            <a:rPr lang="en-US" dirty="0" smtClean="0"/>
            <a:t>Racks</a:t>
          </a:r>
        </a:p>
      </dgm:t>
    </dgm:pt>
    <dgm:pt modelId="{E1A36B24-5907-41DC-80FA-85079883CEC2}" type="parTrans" cxnId="{9D8E598B-434A-4FDE-B63D-70DB3F1F027A}">
      <dgm:prSet/>
      <dgm:spPr/>
      <dgm:t>
        <a:bodyPr/>
        <a:lstStyle/>
        <a:p>
          <a:endParaRPr lang="en-US"/>
        </a:p>
      </dgm:t>
    </dgm:pt>
    <dgm:pt modelId="{A0953218-F0FB-46A3-A387-276E2A62E8FC}" type="sibTrans" cxnId="{9D8E598B-434A-4FDE-B63D-70DB3F1F027A}">
      <dgm:prSet/>
      <dgm:spPr/>
      <dgm:t>
        <a:bodyPr/>
        <a:lstStyle/>
        <a:p>
          <a:endParaRPr lang="en-US"/>
        </a:p>
      </dgm:t>
    </dgm:pt>
    <dgm:pt modelId="{119248BD-9B5A-46E5-9A43-0E3CA8ED3E2F}">
      <dgm:prSet/>
      <dgm:spPr/>
      <dgm:t>
        <a:bodyPr/>
        <a:lstStyle/>
        <a:p>
          <a:r>
            <a:rPr lang="en-US" dirty="0" smtClean="0"/>
            <a:t>Servers</a:t>
          </a:r>
        </a:p>
      </dgm:t>
    </dgm:pt>
    <dgm:pt modelId="{ABD4A0CF-18A6-4B84-BDBD-3DDC0388FC74}" type="parTrans" cxnId="{9F99DF9E-3678-4074-98B3-D9672DEA3AFE}">
      <dgm:prSet/>
      <dgm:spPr/>
      <dgm:t>
        <a:bodyPr/>
        <a:lstStyle/>
        <a:p>
          <a:endParaRPr lang="en-US"/>
        </a:p>
      </dgm:t>
    </dgm:pt>
    <dgm:pt modelId="{65E0BD5D-BD29-48CB-8D5A-46A73A87F5B4}" type="sibTrans" cxnId="{9F99DF9E-3678-4074-98B3-D9672DEA3AFE}">
      <dgm:prSet/>
      <dgm:spPr/>
      <dgm:t>
        <a:bodyPr/>
        <a:lstStyle/>
        <a:p>
          <a:endParaRPr lang="en-US"/>
        </a:p>
      </dgm:t>
    </dgm:pt>
    <dgm:pt modelId="{41B6E7A7-3C28-4146-B72B-34B74B94100D}">
      <dgm:prSet/>
      <dgm:spPr/>
      <dgm:t>
        <a:bodyPr/>
        <a:lstStyle/>
        <a:p>
          <a:r>
            <a:rPr lang="en-US" dirty="0" smtClean="0"/>
            <a:t>Storage</a:t>
          </a:r>
        </a:p>
      </dgm:t>
    </dgm:pt>
    <dgm:pt modelId="{42E2EF22-BF93-47F2-90C9-52E0501532C3}" type="parTrans" cxnId="{F95EF315-5C1A-46C7-A3A9-714CEE45C89A}">
      <dgm:prSet/>
      <dgm:spPr/>
      <dgm:t>
        <a:bodyPr/>
        <a:lstStyle/>
        <a:p>
          <a:endParaRPr lang="en-US"/>
        </a:p>
      </dgm:t>
    </dgm:pt>
    <dgm:pt modelId="{E36F815A-0915-403F-8ACA-96143746D24E}" type="sibTrans" cxnId="{F95EF315-5C1A-46C7-A3A9-714CEE45C89A}">
      <dgm:prSet/>
      <dgm:spPr/>
      <dgm:t>
        <a:bodyPr/>
        <a:lstStyle/>
        <a:p>
          <a:endParaRPr lang="en-US"/>
        </a:p>
      </dgm:t>
    </dgm:pt>
    <dgm:pt modelId="{ED446AEA-1CEA-406C-9596-54CF09BA532C}">
      <dgm:prSet/>
      <dgm:spPr/>
      <dgm:t>
        <a:bodyPr/>
        <a:lstStyle/>
        <a:p>
          <a:r>
            <a:rPr lang="en-US" dirty="0" smtClean="0"/>
            <a:t>Certification </a:t>
          </a:r>
        </a:p>
      </dgm:t>
    </dgm:pt>
    <dgm:pt modelId="{819D7A4B-A4A8-42EA-8A78-ADAA40C6B34C}" type="parTrans" cxnId="{2F0C0DF2-EB03-4C75-BEF9-9D3E87928ED4}">
      <dgm:prSet/>
      <dgm:spPr/>
      <dgm:t>
        <a:bodyPr/>
        <a:lstStyle/>
        <a:p>
          <a:endParaRPr lang="en-US"/>
        </a:p>
      </dgm:t>
    </dgm:pt>
    <dgm:pt modelId="{E6E2258A-8D24-417F-A7AD-39076FB26E40}" type="sibTrans" cxnId="{2F0C0DF2-EB03-4C75-BEF9-9D3E87928ED4}">
      <dgm:prSet/>
      <dgm:spPr/>
      <dgm:t>
        <a:bodyPr/>
        <a:lstStyle/>
        <a:p>
          <a:endParaRPr lang="en-US"/>
        </a:p>
      </dgm:t>
    </dgm:pt>
    <dgm:pt modelId="{076291F3-D462-4FAA-B07F-3E9D89D65D2D}">
      <dgm:prSet/>
      <dgm:spPr/>
      <dgm:t>
        <a:bodyPr/>
        <a:lstStyle/>
        <a:p>
          <a:r>
            <a:rPr lang="en-US" dirty="0" smtClean="0"/>
            <a:t>Infrastructure in Weeks</a:t>
          </a:r>
          <a:endParaRPr lang="en-US" dirty="0" smtClean="0"/>
        </a:p>
      </dgm:t>
    </dgm:pt>
    <dgm:pt modelId="{E4965344-5336-46FC-97C2-5FB5922C0578}" type="parTrans" cxnId="{548D35D6-D44E-4011-AB3F-005ADCAC3EE6}">
      <dgm:prSet/>
      <dgm:spPr/>
      <dgm:t>
        <a:bodyPr/>
        <a:lstStyle/>
        <a:p>
          <a:endParaRPr lang="en-US"/>
        </a:p>
      </dgm:t>
    </dgm:pt>
    <dgm:pt modelId="{512774CE-2816-45B0-AD8D-590FD1B57524}" type="sibTrans" cxnId="{548D35D6-D44E-4011-AB3F-005ADCAC3EE6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6D931F-C9B8-2543-9C41-10BCCCE2C49E}" type="pres">
      <dgm:prSet presAssocID="{4A6178B7-626E-7640-B576-2C6012199909}" presName="parentText" presStyleLbl="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5FB64-A7B6-0541-8B7E-5FA0F1C7F7B0}" type="pres">
      <dgm:prSet presAssocID="{538DB0E6-0D40-E84F-AB37-57F5F698DFB4}" presName="spacer" presStyleCnt="0"/>
      <dgm:spPr/>
      <dgm:t>
        <a:bodyPr/>
        <a:lstStyle/>
        <a:p>
          <a:endParaRPr lang="en-US"/>
        </a:p>
      </dgm:t>
    </dgm:pt>
    <dgm:pt modelId="{A98C09C7-5502-ED4D-98A2-30D64B4DF340}" type="pres">
      <dgm:prSet presAssocID="{33524B7A-CA3D-894A-B67B-C21C24D053B5}" presName="parentText" presStyleLbl="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ABAB8-208D-AD41-9616-72F36E07DAA2}" type="pres">
      <dgm:prSet presAssocID="{3DD2073A-8D9C-5F4C-BCF4-B0FD45847024}" presName="spacer" presStyleCnt="0"/>
      <dgm:spPr/>
      <dgm:t>
        <a:bodyPr/>
        <a:lstStyle/>
        <a:p>
          <a:endParaRPr lang="en-US"/>
        </a:p>
      </dgm:t>
    </dgm:pt>
    <dgm:pt modelId="{3DE00DC0-D206-1444-AD7D-E775CAFBA94C}" type="pres">
      <dgm:prSet presAssocID="{92726387-5E7B-1F4E-BB49-3F0C3EF57330}" presName="parentText" presStyleLbl="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2411ED-CA1A-4A9F-83BF-399D0B85CC82}" type="pres">
      <dgm:prSet presAssocID="{2AE7C4CE-821D-124A-8CC4-73BA3E8F92AD}" presName="spacer" presStyleCnt="0"/>
      <dgm:spPr/>
      <dgm:t>
        <a:bodyPr/>
        <a:lstStyle/>
        <a:p>
          <a:endParaRPr lang="en-US"/>
        </a:p>
      </dgm:t>
    </dgm:pt>
    <dgm:pt modelId="{8F065DB8-14B2-4AD0-9BF0-800B82A047C7}" type="pres">
      <dgm:prSet presAssocID="{C0946FCD-C04B-40B0-86F2-BD3A35259516}" presName="parentText" presStyleLbl="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8A5EED-C1AD-45FD-8EE3-2B34B7C0C664}" type="pres">
      <dgm:prSet presAssocID="{EB7182BB-7F94-4B69-8362-AEC6CCD64E7F}" presName="spacer" presStyleCnt="0"/>
      <dgm:spPr/>
      <dgm:t>
        <a:bodyPr/>
        <a:lstStyle/>
        <a:p>
          <a:endParaRPr lang="en-US"/>
        </a:p>
      </dgm:t>
    </dgm:pt>
    <dgm:pt modelId="{0DACC5E0-D1DA-4566-803B-CE24CD95F16C}" type="pres">
      <dgm:prSet presAssocID="{2EB2F541-79EE-4796-8F8F-322B4FE73F15}" presName="parentText" presStyleLbl="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80867F-6F6D-4DC9-9C44-905CB546E2C9}" type="pres">
      <dgm:prSet presAssocID="{A0953218-F0FB-46A3-A387-276E2A62E8FC}" presName="spacer" presStyleCnt="0"/>
      <dgm:spPr/>
      <dgm:t>
        <a:bodyPr/>
        <a:lstStyle/>
        <a:p>
          <a:endParaRPr lang="en-US"/>
        </a:p>
      </dgm:t>
    </dgm:pt>
    <dgm:pt modelId="{C6F33DB7-F203-4D5E-9076-C0F4016EC747}" type="pres">
      <dgm:prSet presAssocID="{119248BD-9B5A-46E5-9A43-0E3CA8ED3E2F}" presName="parentText" presStyleLbl="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FB0FA-8DB8-4B38-A217-5565481011E9}" type="pres">
      <dgm:prSet presAssocID="{65E0BD5D-BD29-48CB-8D5A-46A73A87F5B4}" presName="spacer" presStyleCnt="0"/>
      <dgm:spPr/>
      <dgm:t>
        <a:bodyPr/>
        <a:lstStyle/>
        <a:p>
          <a:endParaRPr lang="en-US"/>
        </a:p>
      </dgm:t>
    </dgm:pt>
    <dgm:pt modelId="{07844130-FE47-41E5-8819-F9AFC2DC6F24}" type="pres">
      <dgm:prSet presAssocID="{41B6E7A7-3C28-4146-B72B-34B74B94100D}" presName="parentText" presStyleLbl="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2CBD79-D902-44DF-8AF6-F01568F1FEEB}" type="pres">
      <dgm:prSet presAssocID="{E36F815A-0915-403F-8ACA-96143746D24E}" presName="spacer" presStyleCnt="0"/>
      <dgm:spPr/>
      <dgm:t>
        <a:bodyPr/>
        <a:lstStyle/>
        <a:p>
          <a:endParaRPr lang="en-US"/>
        </a:p>
      </dgm:t>
    </dgm:pt>
    <dgm:pt modelId="{3F1DB74B-A175-411D-8753-87CA727F7F97}" type="pres">
      <dgm:prSet presAssocID="{ED446AEA-1CEA-406C-9596-54CF09BA532C}" presName="parentText" presStyleLbl="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A3A93E-4B31-4D47-A500-F77F1DECB718}" type="pres">
      <dgm:prSet presAssocID="{E6E2258A-8D24-417F-A7AD-39076FB26E40}" presName="spacer" presStyleCnt="0"/>
      <dgm:spPr/>
      <dgm:t>
        <a:bodyPr/>
        <a:lstStyle/>
        <a:p>
          <a:endParaRPr lang="en-US"/>
        </a:p>
      </dgm:t>
    </dgm:pt>
    <dgm:pt modelId="{25ECF613-7208-4149-9D7B-092F4344B11F}" type="pres">
      <dgm:prSet presAssocID="{076291F3-D462-4FAA-B07F-3E9D89D65D2D}" presName="parentText" presStyleLbl="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8D35D6-D44E-4011-AB3F-005ADCAC3EE6}" srcId="{A0746922-7A53-4443-A1C2-C3E997382D50}" destId="{076291F3-D462-4FAA-B07F-3E9D89D65D2D}" srcOrd="8" destOrd="0" parTransId="{E4965344-5336-46FC-97C2-5FB5922C0578}" sibTransId="{512774CE-2816-45B0-AD8D-590FD1B57524}"/>
    <dgm:cxn modelId="{9D8E598B-434A-4FDE-B63D-70DB3F1F027A}" srcId="{A0746922-7A53-4443-A1C2-C3E997382D50}" destId="{2EB2F541-79EE-4796-8F8F-322B4FE73F15}" srcOrd="4" destOrd="0" parTransId="{E1A36B24-5907-41DC-80FA-85079883CEC2}" sibTransId="{A0953218-F0FB-46A3-A387-276E2A62E8FC}"/>
    <dgm:cxn modelId="{764B3419-A0BA-4721-BDD2-4C5DCC9540F4}" type="presOf" srcId="{119248BD-9B5A-46E5-9A43-0E3CA8ED3E2F}" destId="{C6F33DB7-F203-4D5E-9076-C0F4016EC747}" srcOrd="0" destOrd="0" presId="urn:microsoft.com/office/officeart/2005/8/layout/vList2"/>
    <dgm:cxn modelId="{2001598A-0295-477C-A8BF-EA76A3F38625}" type="presOf" srcId="{C0946FCD-C04B-40B0-86F2-BD3A35259516}" destId="{8F065DB8-14B2-4AD0-9BF0-800B82A047C7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FDE30416-7F97-454E-90F1-6AE0CBB7FE88}" type="presOf" srcId="{2EB2F541-79EE-4796-8F8F-322B4FE73F15}" destId="{0DACC5E0-D1DA-4566-803B-CE24CD95F16C}" srcOrd="0" destOrd="0" presId="urn:microsoft.com/office/officeart/2005/8/layout/vList2"/>
    <dgm:cxn modelId="{2F0C0DF2-EB03-4C75-BEF9-9D3E87928ED4}" srcId="{A0746922-7A53-4443-A1C2-C3E997382D50}" destId="{ED446AEA-1CEA-406C-9596-54CF09BA532C}" srcOrd="7" destOrd="0" parTransId="{819D7A4B-A4A8-42EA-8A78-ADAA40C6B34C}" sibTransId="{E6E2258A-8D24-417F-A7AD-39076FB26E40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0C8FD50F-5026-4F63-9C5F-DA78D2792DC7}" srcId="{A0746922-7A53-4443-A1C2-C3E997382D50}" destId="{C0946FCD-C04B-40B0-86F2-BD3A35259516}" srcOrd="3" destOrd="0" parTransId="{789FB946-D675-4329-A7AB-1128FC64CA75}" sibTransId="{EB7182BB-7F94-4B69-8362-AEC6CCD64E7F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86411FFE-A451-4C30-B672-403816624545}" type="presOf" srcId="{076291F3-D462-4FAA-B07F-3E9D89D65D2D}" destId="{25ECF613-7208-4149-9D7B-092F4344B11F}" srcOrd="0" destOrd="0" presId="urn:microsoft.com/office/officeart/2005/8/layout/vList2"/>
    <dgm:cxn modelId="{D30FBB5C-F861-410F-8B64-248CC81B6653}" type="presOf" srcId="{41B6E7A7-3C28-4146-B72B-34B74B94100D}" destId="{07844130-FE47-41E5-8819-F9AFC2DC6F24}" srcOrd="0" destOrd="0" presId="urn:microsoft.com/office/officeart/2005/8/layout/vList2"/>
    <dgm:cxn modelId="{F95EF315-5C1A-46C7-A3A9-714CEE45C89A}" srcId="{A0746922-7A53-4443-A1C2-C3E997382D50}" destId="{41B6E7A7-3C28-4146-B72B-34B74B94100D}" srcOrd="6" destOrd="0" parTransId="{42E2EF22-BF93-47F2-90C9-52E0501532C3}" sibTransId="{E36F815A-0915-403F-8ACA-96143746D24E}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4131242A-7A5A-46B7-B938-5B9491EC250C}" type="presOf" srcId="{ED446AEA-1CEA-406C-9596-54CF09BA532C}" destId="{3F1DB74B-A175-411D-8753-87CA727F7F97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9F99DF9E-3678-4074-98B3-D9672DEA3AFE}" srcId="{A0746922-7A53-4443-A1C2-C3E997382D50}" destId="{119248BD-9B5A-46E5-9A43-0E3CA8ED3E2F}" srcOrd="5" destOrd="0" parTransId="{ABD4A0CF-18A6-4B84-BDBD-3DDC0388FC74}" sibTransId="{65E0BD5D-BD29-48CB-8D5A-46A73A87F5B4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  <dgm:cxn modelId="{DEDF4090-4364-430D-8CD3-3057F6540151}" type="presParOf" srcId="{0725AC4F-CC69-7242-AACF-69C801B2975F}" destId="{502411ED-CA1A-4A9F-83BF-399D0B85CC82}" srcOrd="5" destOrd="0" presId="urn:microsoft.com/office/officeart/2005/8/layout/vList2"/>
    <dgm:cxn modelId="{66354AAC-8323-45C1-A766-C118A05D239F}" type="presParOf" srcId="{0725AC4F-CC69-7242-AACF-69C801B2975F}" destId="{8F065DB8-14B2-4AD0-9BF0-800B82A047C7}" srcOrd="6" destOrd="0" presId="urn:microsoft.com/office/officeart/2005/8/layout/vList2"/>
    <dgm:cxn modelId="{4F0ED5A4-8A34-4750-9EBD-29A6C00C1A96}" type="presParOf" srcId="{0725AC4F-CC69-7242-AACF-69C801B2975F}" destId="{DC8A5EED-C1AD-45FD-8EE3-2B34B7C0C664}" srcOrd="7" destOrd="0" presId="urn:microsoft.com/office/officeart/2005/8/layout/vList2"/>
    <dgm:cxn modelId="{42BAEB28-8A5C-43FF-A21B-FD91699E6AB2}" type="presParOf" srcId="{0725AC4F-CC69-7242-AACF-69C801B2975F}" destId="{0DACC5E0-D1DA-4566-803B-CE24CD95F16C}" srcOrd="8" destOrd="0" presId="urn:microsoft.com/office/officeart/2005/8/layout/vList2"/>
    <dgm:cxn modelId="{2EAFD2AD-8113-4160-AF48-26D443E486FB}" type="presParOf" srcId="{0725AC4F-CC69-7242-AACF-69C801B2975F}" destId="{1B80867F-6F6D-4DC9-9C44-905CB546E2C9}" srcOrd="9" destOrd="0" presId="urn:microsoft.com/office/officeart/2005/8/layout/vList2"/>
    <dgm:cxn modelId="{E05E8A7D-2389-4BD2-A0BB-63D35286DB79}" type="presParOf" srcId="{0725AC4F-CC69-7242-AACF-69C801B2975F}" destId="{C6F33DB7-F203-4D5E-9076-C0F4016EC747}" srcOrd="10" destOrd="0" presId="urn:microsoft.com/office/officeart/2005/8/layout/vList2"/>
    <dgm:cxn modelId="{00F4F88E-D318-4AB5-8626-24590F7AE156}" type="presParOf" srcId="{0725AC4F-CC69-7242-AACF-69C801B2975F}" destId="{874FB0FA-8DB8-4B38-A217-5565481011E9}" srcOrd="11" destOrd="0" presId="urn:microsoft.com/office/officeart/2005/8/layout/vList2"/>
    <dgm:cxn modelId="{3132B0E8-14C2-415C-860D-2AC06D771B72}" type="presParOf" srcId="{0725AC4F-CC69-7242-AACF-69C801B2975F}" destId="{07844130-FE47-41E5-8819-F9AFC2DC6F24}" srcOrd="12" destOrd="0" presId="urn:microsoft.com/office/officeart/2005/8/layout/vList2"/>
    <dgm:cxn modelId="{4D81880E-2478-4697-A810-ACDEA5680E68}" type="presParOf" srcId="{0725AC4F-CC69-7242-AACF-69C801B2975F}" destId="{BF2CBD79-D902-44DF-8AF6-F01568F1FEEB}" srcOrd="13" destOrd="0" presId="urn:microsoft.com/office/officeart/2005/8/layout/vList2"/>
    <dgm:cxn modelId="{D171C78D-2787-4AF1-8BE3-7229231F39BD}" type="presParOf" srcId="{0725AC4F-CC69-7242-AACF-69C801B2975F}" destId="{3F1DB74B-A175-411D-8753-87CA727F7F97}" srcOrd="14" destOrd="0" presId="urn:microsoft.com/office/officeart/2005/8/layout/vList2"/>
    <dgm:cxn modelId="{7140AC79-612E-4FBD-BCE4-218449EC1D4F}" type="presParOf" srcId="{0725AC4F-CC69-7242-AACF-69C801B2975F}" destId="{94A3A93E-4B31-4D47-A500-F77F1DECB718}" srcOrd="15" destOrd="0" presId="urn:microsoft.com/office/officeart/2005/8/layout/vList2"/>
    <dgm:cxn modelId="{EC459BDC-AD61-40F2-B606-F447DD3F053D}" type="presParOf" srcId="{0725AC4F-CC69-7242-AACF-69C801B2975F}" destId="{25ECF613-7208-4149-9D7B-092F4344B11F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 smtClean="0"/>
            <a:t>0$ to get started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IN" dirty="0" smtClean="0"/>
            <a:t>No long-term commitments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1FC2DA92-B929-44FF-86E7-60786AD423A2}">
      <dgm:prSet/>
      <dgm:spPr/>
      <dgm:t>
        <a:bodyPr/>
        <a:lstStyle/>
        <a:p>
          <a:r>
            <a:rPr lang="en-IN" dirty="0" smtClean="0"/>
            <a:t>Pay as you go</a:t>
          </a:r>
          <a:endParaRPr lang="en-IN" dirty="0"/>
        </a:p>
      </dgm:t>
    </dgm:pt>
    <dgm:pt modelId="{1B247E52-D3E6-4FFB-8C09-20B5FE018599}" type="parTrans" cxnId="{D89EFF53-53FF-4CE4-8140-E011A7FC008A}">
      <dgm:prSet/>
      <dgm:spPr/>
      <dgm:t>
        <a:bodyPr/>
        <a:lstStyle/>
        <a:p>
          <a:endParaRPr lang="en-US"/>
        </a:p>
      </dgm:t>
    </dgm:pt>
    <dgm:pt modelId="{D4F19D09-0F50-4A43-B531-D2E088FAEC9D}" type="sibTrans" cxnId="{D89EFF53-53FF-4CE4-8140-E011A7FC008A}">
      <dgm:prSet/>
      <dgm:spPr/>
      <dgm:t>
        <a:bodyPr/>
        <a:lstStyle/>
        <a:p>
          <a:endParaRPr lang="en-US"/>
        </a:p>
      </dgm:t>
    </dgm:pt>
    <dgm:pt modelId="{BB76CBC2-8686-4323-A5DC-4E25B630ADB2}">
      <dgm:prSet/>
      <dgm:spPr/>
      <dgm:t>
        <a:bodyPr/>
        <a:lstStyle/>
        <a:p>
          <a:r>
            <a:rPr lang="en-US" dirty="0" smtClean="0"/>
            <a:t>Infrastructure in Minutes</a:t>
          </a:r>
          <a:endParaRPr lang="en-IN" dirty="0"/>
        </a:p>
      </dgm:t>
    </dgm:pt>
    <dgm:pt modelId="{7DA9F973-FFC2-4BBA-B899-128253FBB6A4}" type="parTrans" cxnId="{1EB445C3-3BC9-4232-89BF-53BC6DC5E996}">
      <dgm:prSet/>
      <dgm:spPr/>
      <dgm:t>
        <a:bodyPr/>
        <a:lstStyle/>
        <a:p>
          <a:endParaRPr lang="en-US"/>
        </a:p>
      </dgm:t>
    </dgm:pt>
    <dgm:pt modelId="{B5F27279-87C4-4A53-9FA0-957125A58453}" type="sibTrans" cxnId="{1EB445C3-3BC9-4232-89BF-53BC6DC5E996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6D931F-C9B8-2543-9C41-10BCCCE2C49E}" type="pres">
      <dgm:prSet presAssocID="{4A6178B7-626E-7640-B576-2C6012199909}" presName="parentText" presStyleLbl="node1" presStyleIdx="0" presStyleCnt="4" custLinFactNeighborX="2786" custLinFactNeighborY="5776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5FB64-A7B6-0541-8B7E-5FA0F1C7F7B0}" type="pres">
      <dgm:prSet presAssocID="{538DB0E6-0D40-E84F-AB37-57F5F698DFB4}" presName="spacer" presStyleCnt="0"/>
      <dgm:spPr/>
      <dgm:t>
        <a:bodyPr/>
        <a:lstStyle/>
        <a:p>
          <a:endParaRPr lang="en-US"/>
        </a:p>
      </dgm:t>
    </dgm:pt>
    <dgm:pt modelId="{A98C09C7-5502-ED4D-98A2-30D64B4DF340}" type="pres">
      <dgm:prSet presAssocID="{33524B7A-CA3D-894A-B67B-C21C24D053B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ABAB8-208D-AD41-9616-72F36E07DAA2}" type="pres">
      <dgm:prSet presAssocID="{3DD2073A-8D9C-5F4C-BCF4-B0FD45847024}" presName="spacer" presStyleCnt="0"/>
      <dgm:spPr/>
      <dgm:t>
        <a:bodyPr/>
        <a:lstStyle/>
        <a:p>
          <a:endParaRPr lang="en-US"/>
        </a:p>
      </dgm:t>
    </dgm:pt>
    <dgm:pt modelId="{D4DB149A-21FE-411D-8E60-84604D869246}" type="pres">
      <dgm:prSet presAssocID="{1FC2DA92-B929-44FF-86E7-60786AD423A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7D52CB-8844-4F90-9185-B813D57BFED0}" type="pres">
      <dgm:prSet presAssocID="{D4F19D09-0F50-4A43-B531-D2E088FAEC9D}" presName="spacer" presStyleCnt="0"/>
      <dgm:spPr/>
    </dgm:pt>
    <dgm:pt modelId="{4BE38679-C87A-4C29-9ECF-8170E35E6849}" type="pres">
      <dgm:prSet presAssocID="{BB76CBC2-8686-4323-A5DC-4E25B630ADB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9EFF53-53FF-4CE4-8140-E011A7FC008A}" srcId="{A0746922-7A53-4443-A1C2-C3E997382D50}" destId="{1FC2DA92-B929-44FF-86E7-60786AD423A2}" srcOrd="2" destOrd="0" parTransId="{1B247E52-D3E6-4FFB-8C09-20B5FE018599}" sibTransId="{D4F19D09-0F50-4A43-B531-D2E088FAEC9D}"/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8B15758A-4657-40F9-B3DA-BC461C2CB044}" type="presOf" srcId="{BB76CBC2-8686-4323-A5DC-4E25B630ADB2}" destId="{4BE38679-C87A-4C29-9ECF-8170E35E6849}" srcOrd="0" destOrd="0" presId="urn:microsoft.com/office/officeart/2005/8/layout/vList2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F764D0AE-B8A5-4321-A1E7-41627849E9AD}" type="presOf" srcId="{1FC2DA92-B929-44FF-86E7-60786AD423A2}" destId="{D4DB149A-21FE-411D-8E60-84604D869246}" srcOrd="0" destOrd="0" presId="urn:microsoft.com/office/officeart/2005/8/layout/vList2"/>
    <dgm:cxn modelId="{1EB445C3-3BC9-4232-89BF-53BC6DC5E996}" srcId="{A0746922-7A53-4443-A1C2-C3E997382D50}" destId="{BB76CBC2-8686-4323-A5DC-4E25B630ADB2}" srcOrd="3" destOrd="0" parTransId="{7DA9F973-FFC2-4BBA-B899-128253FBB6A4}" sibTransId="{B5F27279-87C4-4A53-9FA0-957125A58453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8B7BEBD1-D607-4840-8300-10B91F5337E5}" type="presParOf" srcId="{0725AC4F-CC69-7242-AACF-69C801B2975F}" destId="{349ABAB8-208D-AD41-9616-72F36E07DAA2}" srcOrd="3" destOrd="0" presId="urn:microsoft.com/office/officeart/2005/8/layout/vList2"/>
    <dgm:cxn modelId="{C510CF0E-56C9-4A38-9213-3D64CD3222E1}" type="presParOf" srcId="{0725AC4F-CC69-7242-AACF-69C801B2975F}" destId="{D4DB149A-21FE-411D-8E60-84604D869246}" srcOrd="4" destOrd="0" presId="urn:microsoft.com/office/officeart/2005/8/layout/vList2"/>
    <dgm:cxn modelId="{14063463-4216-4341-95A7-B5D578C1DD30}" type="presParOf" srcId="{0725AC4F-CC69-7242-AACF-69C801B2975F}" destId="{317D52CB-8844-4F90-9185-B813D57BFED0}" srcOrd="5" destOrd="0" presId="urn:microsoft.com/office/officeart/2005/8/layout/vList2"/>
    <dgm:cxn modelId="{EEA9E47E-9B7E-442E-9A5D-BC5037A9CEE0}" type="presParOf" srcId="{0725AC4F-CC69-7242-AACF-69C801B2975F}" destId="{4BE38679-C87A-4C29-9ECF-8170E35E684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1AFFC9-4415-419C-91B8-530AE7B2E99C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790AE7B5-30E0-4155-8294-9540B9B6B33F}">
      <dgm:prSet phldrT="[Text]" custT="1"/>
      <dgm:spPr/>
      <dgm:t>
        <a:bodyPr/>
        <a:lstStyle/>
        <a:p>
          <a:r>
            <a:rPr lang="en-US" sz="2000" dirty="0" smtClean="0"/>
            <a:t>Cloud Models</a:t>
          </a:r>
          <a:endParaRPr lang="en-US" sz="2000" dirty="0"/>
        </a:p>
      </dgm:t>
    </dgm:pt>
    <dgm:pt modelId="{E9C1648D-0644-429F-8BCE-479CA45771DB}" type="parTrans" cxnId="{6E8BDECB-3473-494A-A5A4-B96646E6E166}">
      <dgm:prSet/>
      <dgm:spPr/>
      <dgm:t>
        <a:bodyPr/>
        <a:lstStyle/>
        <a:p>
          <a:endParaRPr lang="en-US"/>
        </a:p>
      </dgm:t>
    </dgm:pt>
    <dgm:pt modelId="{C3E9A094-F4D2-4069-A54A-260C7C6FEFCE}" type="sibTrans" cxnId="{6E8BDECB-3473-494A-A5A4-B96646E6E166}">
      <dgm:prSet/>
      <dgm:spPr/>
      <dgm:t>
        <a:bodyPr/>
        <a:lstStyle/>
        <a:p>
          <a:endParaRPr lang="en-US"/>
        </a:p>
      </dgm:t>
    </dgm:pt>
    <dgm:pt modelId="{10BF351B-F6A8-4CEC-B005-9C615762AFB1}" type="asst">
      <dgm:prSet phldrT="[Text]" custT="1"/>
      <dgm:spPr/>
      <dgm:t>
        <a:bodyPr/>
        <a:lstStyle/>
        <a:p>
          <a:r>
            <a:rPr lang="en-US" sz="2000" dirty="0" smtClean="0"/>
            <a:t>Service Models</a:t>
          </a:r>
          <a:endParaRPr lang="en-US" sz="2000" dirty="0"/>
        </a:p>
      </dgm:t>
    </dgm:pt>
    <dgm:pt modelId="{E27282DC-422E-445B-9050-060BE0656453}" type="parTrans" cxnId="{93F00D66-D89B-47AF-8B4B-1CCD6F938E00}">
      <dgm:prSet/>
      <dgm:spPr/>
      <dgm:t>
        <a:bodyPr/>
        <a:lstStyle/>
        <a:p>
          <a:endParaRPr lang="en-US"/>
        </a:p>
      </dgm:t>
    </dgm:pt>
    <dgm:pt modelId="{98868754-7DD5-47C6-BCD3-57842AD3537B}" type="sibTrans" cxnId="{93F00D66-D89B-47AF-8B4B-1CCD6F938E00}">
      <dgm:prSet/>
      <dgm:spPr/>
      <dgm:t>
        <a:bodyPr/>
        <a:lstStyle/>
        <a:p>
          <a:endParaRPr lang="en-US"/>
        </a:p>
      </dgm:t>
    </dgm:pt>
    <dgm:pt modelId="{DE9D959C-CB7C-4AA3-A600-9F4C52DE141F}" type="asst">
      <dgm:prSet phldrT="[Text]" custT="1"/>
      <dgm:spPr/>
      <dgm:t>
        <a:bodyPr/>
        <a:lstStyle/>
        <a:p>
          <a:r>
            <a:rPr lang="en-US" sz="2000" dirty="0" smtClean="0"/>
            <a:t>Deployment Models</a:t>
          </a:r>
          <a:endParaRPr lang="en-US" sz="2000" dirty="0"/>
        </a:p>
      </dgm:t>
    </dgm:pt>
    <dgm:pt modelId="{FBA6F71F-BFEC-4A06-B8DF-40460CB36897}" type="parTrans" cxnId="{584AD33A-47D6-40B3-ADF3-078A70BA6496}">
      <dgm:prSet/>
      <dgm:spPr/>
      <dgm:t>
        <a:bodyPr/>
        <a:lstStyle/>
        <a:p>
          <a:endParaRPr lang="en-US"/>
        </a:p>
      </dgm:t>
    </dgm:pt>
    <dgm:pt modelId="{44F1FE0B-4009-42F0-BF1D-128F471CB67B}" type="sibTrans" cxnId="{584AD33A-47D6-40B3-ADF3-078A70BA6496}">
      <dgm:prSet/>
      <dgm:spPr/>
      <dgm:t>
        <a:bodyPr/>
        <a:lstStyle/>
        <a:p>
          <a:endParaRPr lang="en-US"/>
        </a:p>
      </dgm:t>
    </dgm:pt>
    <dgm:pt modelId="{4A8917B9-8101-45F1-BC8A-0B06A9F508D4}" type="pres">
      <dgm:prSet presAssocID="{931AFFC9-4415-419C-91B8-530AE7B2E99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86B5B28-0B19-41DA-A3F0-FF4C095BF4C5}" type="pres">
      <dgm:prSet presAssocID="{790AE7B5-30E0-4155-8294-9540B9B6B33F}" presName="hierRoot1" presStyleCnt="0">
        <dgm:presLayoutVars>
          <dgm:hierBranch val="init"/>
        </dgm:presLayoutVars>
      </dgm:prSet>
      <dgm:spPr/>
    </dgm:pt>
    <dgm:pt modelId="{3F60C05E-06F3-404D-BDAB-D36C17B7B37A}" type="pres">
      <dgm:prSet presAssocID="{790AE7B5-30E0-4155-8294-9540B9B6B33F}" presName="rootComposite1" presStyleCnt="0"/>
      <dgm:spPr/>
    </dgm:pt>
    <dgm:pt modelId="{0F990A1D-48B7-490E-9186-3CBEC1F512AE}" type="pres">
      <dgm:prSet presAssocID="{790AE7B5-30E0-4155-8294-9540B9B6B33F}" presName="rootText1" presStyleLbl="alignAcc1" presStyleIdx="0" presStyleCnt="0">
        <dgm:presLayoutVars>
          <dgm:chPref val="3"/>
        </dgm:presLayoutVars>
      </dgm:prSet>
      <dgm:spPr/>
    </dgm:pt>
    <dgm:pt modelId="{05C6E83C-92F4-416E-AD9B-74081558CB76}" type="pres">
      <dgm:prSet presAssocID="{790AE7B5-30E0-4155-8294-9540B9B6B33F}" presName="topArc1" presStyleLbl="parChTrans1D1" presStyleIdx="0" presStyleCnt="6"/>
      <dgm:spPr/>
    </dgm:pt>
    <dgm:pt modelId="{076032DB-2AD0-45A9-8CF0-A9E1D0EFE9BD}" type="pres">
      <dgm:prSet presAssocID="{790AE7B5-30E0-4155-8294-9540B9B6B33F}" presName="bottomArc1" presStyleLbl="parChTrans1D1" presStyleIdx="1" presStyleCnt="6"/>
      <dgm:spPr/>
    </dgm:pt>
    <dgm:pt modelId="{F3EED5A7-F4DB-458B-9060-744CEB005244}" type="pres">
      <dgm:prSet presAssocID="{790AE7B5-30E0-4155-8294-9540B9B6B33F}" presName="topConnNode1" presStyleLbl="node1" presStyleIdx="0" presStyleCnt="0"/>
      <dgm:spPr/>
    </dgm:pt>
    <dgm:pt modelId="{5A9D2E00-7CAE-4A77-A764-81583547EA5C}" type="pres">
      <dgm:prSet presAssocID="{790AE7B5-30E0-4155-8294-9540B9B6B33F}" presName="hierChild2" presStyleCnt="0"/>
      <dgm:spPr/>
    </dgm:pt>
    <dgm:pt modelId="{F1C23090-DED3-445C-B4E9-D7A8B9633A37}" type="pres">
      <dgm:prSet presAssocID="{790AE7B5-30E0-4155-8294-9540B9B6B33F}" presName="hierChild3" presStyleCnt="0"/>
      <dgm:spPr/>
    </dgm:pt>
    <dgm:pt modelId="{B29EF263-D56E-48B1-AE8C-A25835EFE942}" type="pres">
      <dgm:prSet presAssocID="{E27282DC-422E-445B-9050-060BE0656453}" presName="Name101" presStyleLbl="parChTrans1D2" presStyleIdx="0" presStyleCnt="2"/>
      <dgm:spPr/>
    </dgm:pt>
    <dgm:pt modelId="{B497C7A7-CD74-43FD-B84D-3F2301AE4F91}" type="pres">
      <dgm:prSet presAssocID="{10BF351B-F6A8-4CEC-B005-9C615762AFB1}" presName="hierRoot3" presStyleCnt="0">
        <dgm:presLayoutVars>
          <dgm:hierBranch val="init"/>
        </dgm:presLayoutVars>
      </dgm:prSet>
      <dgm:spPr/>
    </dgm:pt>
    <dgm:pt modelId="{F60F676D-9E49-4507-BC43-BCE16D583FE4}" type="pres">
      <dgm:prSet presAssocID="{10BF351B-F6A8-4CEC-B005-9C615762AFB1}" presName="rootComposite3" presStyleCnt="0"/>
      <dgm:spPr/>
    </dgm:pt>
    <dgm:pt modelId="{BBBD2040-6CEB-403F-AB45-5B44BB9BBAA6}" type="pres">
      <dgm:prSet presAssocID="{10BF351B-F6A8-4CEC-B005-9C615762AFB1}" presName="rootText3" presStyleLbl="alignAcc1" presStyleIdx="0" presStyleCnt="0" custScaleX="137583" custLinFactNeighborX="-90280" custLinFactNeighborY="79">
        <dgm:presLayoutVars>
          <dgm:chPref val="3"/>
        </dgm:presLayoutVars>
      </dgm:prSet>
      <dgm:spPr/>
    </dgm:pt>
    <dgm:pt modelId="{492D9CB9-59E6-44E2-A3FE-E1F0C2F05CE8}" type="pres">
      <dgm:prSet presAssocID="{10BF351B-F6A8-4CEC-B005-9C615762AFB1}" presName="topArc3" presStyleLbl="parChTrans1D1" presStyleIdx="2" presStyleCnt="6"/>
      <dgm:spPr/>
    </dgm:pt>
    <dgm:pt modelId="{E63B7F13-DC35-414E-ADFC-F8E5A8C897CA}" type="pres">
      <dgm:prSet presAssocID="{10BF351B-F6A8-4CEC-B005-9C615762AFB1}" presName="bottomArc3" presStyleLbl="parChTrans1D1" presStyleIdx="3" presStyleCnt="6"/>
      <dgm:spPr/>
    </dgm:pt>
    <dgm:pt modelId="{CDF08122-C4A2-49EF-9089-E6F046E5DA1A}" type="pres">
      <dgm:prSet presAssocID="{10BF351B-F6A8-4CEC-B005-9C615762AFB1}" presName="topConnNode3" presStyleLbl="asst1" presStyleIdx="0" presStyleCnt="0"/>
      <dgm:spPr/>
    </dgm:pt>
    <dgm:pt modelId="{9F439235-E89F-4203-895D-6669430425D6}" type="pres">
      <dgm:prSet presAssocID="{10BF351B-F6A8-4CEC-B005-9C615762AFB1}" presName="hierChild6" presStyleCnt="0"/>
      <dgm:spPr/>
    </dgm:pt>
    <dgm:pt modelId="{C5B2DDB8-AD22-427E-8594-32D1357DBD1A}" type="pres">
      <dgm:prSet presAssocID="{10BF351B-F6A8-4CEC-B005-9C615762AFB1}" presName="hierChild7" presStyleCnt="0"/>
      <dgm:spPr/>
    </dgm:pt>
    <dgm:pt modelId="{6318A902-B537-47E7-96C3-CD9F0D5F3727}" type="pres">
      <dgm:prSet presAssocID="{FBA6F71F-BFEC-4A06-B8DF-40460CB36897}" presName="Name101" presStyleLbl="parChTrans1D2" presStyleIdx="1" presStyleCnt="2"/>
      <dgm:spPr/>
    </dgm:pt>
    <dgm:pt modelId="{F44E44F0-CF4B-4B0F-BDA0-565C64699EEB}" type="pres">
      <dgm:prSet presAssocID="{DE9D959C-CB7C-4AA3-A600-9F4C52DE141F}" presName="hierRoot3" presStyleCnt="0">
        <dgm:presLayoutVars>
          <dgm:hierBranch val="init"/>
        </dgm:presLayoutVars>
      </dgm:prSet>
      <dgm:spPr/>
    </dgm:pt>
    <dgm:pt modelId="{441507F4-9A15-4842-A6D9-92AE0851E96F}" type="pres">
      <dgm:prSet presAssocID="{DE9D959C-CB7C-4AA3-A600-9F4C52DE141F}" presName="rootComposite3" presStyleCnt="0"/>
      <dgm:spPr/>
    </dgm:pt>
    <dgm:pt modelId="{A3061E66-9C75-4DEA-9275-61AA92560716}" type="pres">
      <dgm:prSet presAssocID="{DE9D959C-CB7C-4AA3-A600-9F4C52DE141F}" presName="rootText3" presStyleLbl="alignAcc1" presStyleIdx="0" presStyleCnt="0" custScaleX="171075" custLinFactNeighborX="63629" custLinFactNeighborY="-1320">
        <dgm:presLayoutVars>
          <dgm:chPref val="3"/>
        </dgm:presLayoutVars>
      </dgm:prSet>
      <dgm:spPr/>
    </dgm:pt>
    <dgm:pt modelId="{F4DC19F3-56D1-4AF0-B6C4-5B63740F516C}" type="pres">
      <dgm:prSet presAssocID="{DE9D959C-CB7C-4AA3-A600-9F4C52DE141F}" presName="topArc3" presStyleLbl="parChTrans1D1" presStyleIdx="4" presStyleCnt="6"/>
      <dgm:spPr/>
    </dgm:pt>
    <dgm:pt modelId="{8530D60B-D10F-4179-BB50-5F7E2A6E9A2E}" type="pres">
      <dgm:prSet presAssocID="{DE9D959C-CB7C-4AA3-A600-9F4C52DE141F}" presName="bottomArc3" presStyleLbl="parChTrans1D1" presStyleIdx="5" presStyleCnt="6"/>
      <dgm:spPr/>
    </dgm:pt>
    <dgm:pt modelId="{968F0FA7-D8A7-4364-942E-1D0292CF9622}" type="pres">
      <dgm:prSet presAssocID="{DE9D959C-CB7C-4AA3-A600-9F4C52DE141F}" presName="topConnNode3" presStyleLbl="asst1" presStyleIdx="0" presStyleCnt="0"/>
      <dgm:spPr/>
    </dgm:pt>
    <dgm:pt modelId="{FFDBE9FC-F412-4CA3-927E-73CF82DF9004}" type="pres">
      <dgm:prSet presAssocID="{DE9D959C-CB7C-4AA3-A600-9F4C52DE141F}" presName="hierChild6" presStyleCnt="0"/>
      <dgm:spPr/>
    </dgm:pt>
    <dgm:pt modelId="{88F96B64-D10C-4184-9FAD-12086682F893}" type="pres">
      <dgm:prSet presAssocID="{DE9D959C-CB7C-4AA3-A600-9F4C52DE141F}" presName="hierChild7" presStyleCnt="0"/>
      <dgm:spPr/>
    </dgm:pt>
  </dgm:ptLst>
  <dgm:cxnLst>
    <dgm:cxn modelId="{643EEFD6-FA35-4E2E-989E-6A1FEA86102B}" type="presOf" srcId="{DE9D959C-CB7C-4AA3-A600-9F4C52DE141F}" destId="{968F0FA7-D8A7-4364-942E-1D0292CF9622}" srcOrd="1" destOrd="0" presId="urn:microsoft.com/office/officeart/2008/layout/HalfCircleOrganizationChart"/>
    <dgm:cxn modelId="{6E8BDECB-3473-494A-A5A4-B96646E6E166}" srcId="{931AFFC9-4415-419C-91B8-530AE7B2E99C}" destId="{790AE7B5-30E0-4155-8294-9540B9B6B33F}" srcOrd="0" destOrd="0" parTransId="{E9C1648D-0644-429F-8BCE-479CA45771DB}" sibTransId="{C3E9A094-F4D2-4069-A54A-260C7C6FEFCE}"/>
    <dgm:cxn modelId="{A744ABFF-A377-4B80-8B3E-EE4C9735A487}" type="presOf" srcId="{DE9D959C-CB7C-4AA3-A600-9F4C52DE141F}" destId="{A3061E66-9C75-4DEA-9275-61AA92560716}" srcOrd="0" destOrd="0" presId="urn:microsoft.com/office/officeart/2008/layout/HalfCircleOrganizationChart"/>
    <dgm:cxn modelId="{584AD33A-47D6-40B3-ADF3-078A70BA6496}" srcId="{790AE7B5-30E0-4155-8294-9540B9B6B33F}" destId="{DE9D959C-CB7C-4AA3-A600-9F4C52DE141F}" srcOrd="1" destOrd="0" parTransId="{FBA6F71F-BFEC-4A06-B8DF-40460CB36897}" sibTransId="{44F1FE0B-4009-42F0-BF1D-128F471CB67B}"/>
    <dgm:cxn modelId="{81727A9C-2BD8-43FD-BBFB-7EA0CA63B7A1}" type="presOf" srcId="{931AFFC9-4415-419C-91B8-530AE7B2E99C}" destId="{4A8917B9-8101-45F1-BC8A-0B06A9F508D4}" srcOrd="0" destOrd="0" presId="urn:microsoft.com/office/officeart/2008/layout/HalfCircleOrganizationChart"/>
    <dgm:cxn modelId="{476069A9-6335-4FF5-88D9-1623B10C3214}" type="presOf" srcId="{790AE7B5-30E0-4155-8294-9540B9B6B33F}" destId="{0F990A1D-48B7-490E-9186-3CBEC1F512AE}" srcOrd="0" destOrd="0" presId="urn:microsoft.com/office/officeart/2008/layout/HalfCircleOrganizationChart"/>
    <dgm:cxn modelId="{93F00D66-D89B-47AF-8B4B-1CCD6F938E00}" srcId="{790AE7B5-30E0-4155-8294-9540B9B6B33F}" destId="{10BF351B-F6A8-4CEC-B005-9C615762AFB1}" srcOrd="0" destOrd="0" parTransId="{E27282DC-422E-445B-9050-060BE0656453}" sibTransId="{98868754-7DD5-47C6-BCD3-57842AD3537B}"/>
    <dgm:cxn modelId="{AB8481C8-669E-4F2F-B17B-82D5CC4B9DC2}" type="presOf" srcId="{10BF351B-F6A8-4CEC-B005-9C615762AFB1}" destId="{CDF08122-C4A2-49EF-9089-E6F046E5DA1A}" srcOrd="1" destOrd="0" presId="urn:microsoft.com/office/officeart/2008/layout/HalfCircleOrganizationChart"/>
    <dgm:cxn modelId="{EB1C7F0D-0C9B-4522-B3AE-9F84BA9FE968}" type="presOf" srcId="{10BF351B-F6A8-4CEC-B005-9C615762AFB1}" destId="{BBBD2040-6CEB-403F-AB45-5B44BB9BBAA6}" srcOrd="0" destOrd="0" presId="urn:microsoft.com/office/officeart/2008/layout/HalfCircleOrganizationChart"/>
    <dgm:cxn modelId="{C97E0E17-2CA3-48C4-B869-61AAA1BA6EE1}" type="presOf" srcId="{E27282DC-422E-445B-9050-060BE0656453}" destId="{B29EF263-D56E-48B1-AE8C-A25835EFE942}" srcOrd="0" destOrd="0" presId="urn:microsoft.com/office/officeart/2008/layout/HalfCircleOrganizationChart"/>
    <dgm:cxn modelId="{89198CC8-ADF1-4D4D-9918-6F104659CAA1}" type="presOf" srcId="{FBA6F71F-BFEC-4A06-B8DF-40460CB36897}" destId="{6318A902-B537-47E7-96C3-CD9F0D5F3727}" srcOrd="0" destOrd="0" presId="urn:microsoft.com/office/officeart/2008/layout/HalfCircleOrganizationChart"/>
    <dgm:cxn modelId="{862C1787-2E87-48A1-AB33-F3E724DDDA08}" type="presOf" srcId="{790AE7B5-30E0-4155-8294-9540B9B6B33F}" destId="{F3EED5A7-F4DB-458B-9060-744CEB005244}" srcOrd="1" destOrd="0" presId="urn:microsoft.com/office/officeart/2008/layout/HalfCircleOrganizationChart"/>
    <dgm:cxn modelId="{85B2035C-6D91-4457-8052-CC1D81026C30}" type="presParOf" srcId="{4A8917B9-8101-45F1-BC8A-0B06A9F508D4}" destId="{B86B5B28-0B19-41DA-A3F0-FF4C095BF4C5}" srcOrd="0" destOrd="0" presId="urn:microsoft.com/office/officeart/2008/layout/HalfCircleOrganizationChart"/>
    <dgm:cxn modelId="{C1BF6FB3-19E7-49E9-8D87-D442FBD6F698}" type="presParOf" srcId="{B86B5B28-0B19-41DA-A3F0-FF4C095BF4C5}" destId="{3F60C05E-06F3-404D-BDAB-D36C17B7B37A}" srcOrd="0" destOrd="0" presId="urn:microsoft.com/office/officeart/2008/layout/HalfCircleOrganizationChart"/>
    <dgm:cxn modelId="{80AB64A0-F143-4BC8-917C-65221D77E2C1}" type="presParOf" srcId="{3F60C05E-06F3-404D-BDAB-D36C17B7B37A}" destId="{0F990A1D-48B7-490E-9186-3CBEC1F512AE}" srcOrd="0" destOrd="0" presId="urn:microsoft.com/office/officeart/2008/layout/HalfCircleOrganizationChart"/>
    <dgm:cxn modelId="{FA716905-3791-44FC-89A1-29CA83B4B24A}" type="presParOf" srcId="{3F60C05E-06F3-404D-BDAB-D36C17B7B37A}" destId="{05C6E83C-92F4-416E-AD9B-74081558CB76}" srcOrd="1" destOrd="0" presId="urn:microsoft.com/office/officeart/2008/layout/HalfCircleOrganizationChart"/>
    <dgm:cxn modelId="{7828E0E6-5CE0-4821-9E05-3565D7D8AB38}" type="presParOf" srcId="{3F60C05E-06F3-404D-BDAB-D36C17B7B37A}" destId="{076032DB-2AD0-45A9-8CF0-A9E1D0EFE9BD}" srcOrd="2" destOrd="0" presId="urn:microsoft.com/office/officeart/2008/layout/HalfCircleOrganizationChart"/>
    <dgm:cxn modelId="{5A9F7274-951C-47E1-8984-80AB5A7123E8}" type="presParOf" srcId="{3F60C05E-06F3-404D-BDAB-D36C17B7B37A}" destId="{F3EED5A7-F4DB-458B-9060-744CEB005244}" srcOrd="3" destOrd="0" presId="urn:microsoft.com/office/officeart/2008/layout/HalfCircleOrganizationChart"/>
    <dgm:cxn modelId="{7C7BB6F6-E787-410F-A10F-0156CF58FE55}" type="presParOf" srcId="{B86B5B28-0B19-41DA-A3F0-FF4C095BF4C5}" destId="{5A9D2E00-7CAE-4A77-A764-81583547EA5C}" srcOrd="1" destOrd="0" presId="urn:microsoft.com/office/officeart/2008/layout/HalfCircleOrganizationChart"/>
    <dgm:cxn modelId="{405A8FF8-3E58-4DB4-978A-3D7DA48CD6D3}" type="presParOf" srcId="{B86B5B28-0B19-41DA-A3F0-FF4C095BF4C5}" destId="{F1C23090-DED3-445C-B4E9-D7A8B9633A37}" srcOrd="2" destOrd="0" presId="urn:microsoft.com/office/officeart/2008/layout/HalfCircleOrganizationChart"/>
    <dgm:cxn modelId="{DFFB0F4F-25BC-440F-A3C4-CBA4A038EBAE}" type="presParOf" srcId="{F1C23090-DED3-445C-B4E9-D7A8B9633A37}" destId="{B29EF263-D56E-48B1-AE8C-A25835EFE942}" srcOrd="0" destOrd="0" presId="urn:microsoft.com/office/officeart/2008/layout/HalfCircleOrganizationChart"/>
    <dgm:cxn modelId="{66C3D17E-45A2-42EB-B4B8-EEA062B7408A}" type="presParOf" srcId="{F1C23090-DED3-445C-B4E9-D7A8B9633A37}" destId="{B497C7A7-CD74-43FD-B84D-3F2301AE4F91}" srcOrd="1" destOrd="0" presId="urn:microsoft.com/office/officeart/2008/layout/HalfCircleOrganizationChart"/>
    <dgm:cxn modelId="{0AA7E212-E4BE-4822-9735-DB440407A181}" type="presParOf" srcId="{B497C7A7-CD74-43FD-B84D-3F2301AE4F91}" destId="{F60F676D-9E49-4507-BC43-BCE16D583FE4}" srcOrd="0" destOrd="0" presId="urn:microsoft.com/office/officeart/2008/layout/HalfCircleOrganizationChart"/>
    <dgm:cxn modelId="{30C4CA63-6372-4F45-97C9-F21A769B8D45}" type="presParOf" srcId="{F60F676D-9E49-4507-BC43-BCE16D583FE4}" destId="{BBBD2040-6CEB-403F-AB45-5B44BB9BBAA6}" srcOrd="0" destOrd="0" presId="urn:microsoft.com/office/officeart/2008/layout/HalfCircleOrganizationChart"/>
    <dgm:cxn modelId="{04355674-15B8-42CA-B403-BD4D0F9B8EB1}" type="presParOf" srcId="{F60F676D-9E49-4507-BC43-BCE16D583FE4}" destId="{492D9CB9-59E6-44E2-A3FE-E1F0C2F05CE8}" srcOrd="1" destOrd="0" presId="urn:microsoft.com/office/officeart/2008/layout/HalfCircleOrganizationChart"/>
    <dgm:cxn modelId="{458CD154-5484-4738-97A5-2DFB2202B351}" type="presParOf" srcId="{F60F676D-9E49-4507-BC43-BCE16D583FE4}" destId="{E63B7F13-DC35-414E-ADFC-F8E5A8C897CA}" srcOrd="2" destOrd="0" presId="urn:microsoft.com/office/officeart/2008/layout/HalfCircleOrganizationChart"/>
    <dgm:cxn modelId="{3B8D406F-1A12-431C-8FD5-E1DD46275F6D}" type="presParOf" srcId="{F60F676D-9E49-4507-BC43-BCE16D583FE4}" destId="{CDF08122-C4A2-49EF-9089-E6F046E5DA1A}" srcOrd="3" destOrd="0" presId="urn:microsoft.com/office/officeart/2008/layout/HalfCircleOrganizationChart"/>
    <dgm:cxn modelId="{F4218917-5BF8-4B7A-B9B2-3912E79B6B66}" type="presParOf" srcId="{B497C7A7-CD74-43FD-B84D-3F2301AE4F91}" destId="{9F439235-E89F-4203-895D-6669430425D6}" srcOrd="1" destOrd="0" presId="urn:microsoft.com/office/officeart/2008/layout/HalfCircleOrganizationChart"/>
    <dgm:cxn modelId="{954ED165-9109-490A-B0E2-F855E249FD42}" type="presParOf" srcId="{B497C7A7-CD74-43FD-B84D-3F2301AE4F91}" destId="{C5B2DDB8-AD22-427E-8594-32D1357DBD1A}" srcOrd="2" destOrd="0" presId="urn:microsoft.com/office/officeart/2008/layout/HalfCircleOrganizationChart"/>
    <dgm:cxn modelId="{453F3AC4-27DF-4624-960B-25189F3BCE33}" type="presParOf" srcId="{F1C23090-DED3-445C-B4E9-D7A8B9633A37}" destId="{6318A902-B537-47E7-96C3-CD9F0D5F3727}" srcOrd="2" destOrd="0" presId="urn:microsoft.com/office/officeart/2008/layout/HalfCircleOrganizationChart"/>
    <dgm:cxn modelId="{A152128C-B7F0-4F96-8B22-9645B2435698}" type="presParOf" srcId="{F1C23090-DED3-445C-B4E9-D7A8B9633A37}" destId="{F44E44F0-CF4B-4B0F-BDA0-565C64699EEB}" srcOrd="3" destOrd="0" presId="urn:microsoft.com/office/officeart/2008/layout/HalfCircleOrganizationChart"/>
    <dgm:cxn modelId="{72CC94B3-1D74-4AD2-B6A9-08E2BB4CA7CE}" type="presParOf" srcId="{F44E44F0-CF4B-4B0F-BDA0-565C64699EEB}" destId="{441507F4-9A15-4842-A6D9-92AE0851E96F}" srcOrd="0" destOrd="0" presId="urn:microsoft.com/office/officeart/2008/layout/HalfCircleOrganizationChart"/>
    <dgm:cxn modelId="{1B248F04-BAD9-4D52-81EF-CB983D7AE1EB}" type="presParOf" srcId="{441507F4-9A15-4842-A6D9-92AE0851E96F}" destId="{A3061E66-9C75-4DEA-9275-61AA92560716}" srcOrd="0" destOrd="0" presId="urn:microsoft.com/office/officeart/2008/layout/HalfCircleOrganizationChart"/>
    <dgm:cxn modelId="{397A6DFC-6340-4E82-A3DC-721977F0719B}" type="presParOf" srcId="{441507F4-9A15-4842-A6D9-92AE0851E96F}" destId="{F4DC19F3-56D1-4AF0-B6C4-5B63740F516C}" srcOrd="1" destOrd="0" presId="urn:microsoft.com/office/officeart/2008/layout/HalfCircleOrganizationChart"/>
    <dgm:cxn modelId="{1AD18355-937B-453F-9126-B565D689F11F}" type="presParOf" srcId="{441507F4-9A15-4842-A6D9-92AE0851E96F}" destId="{8530D60B-D10F-4179-BB50-5F7E2A6E9A2E}" srcOrd="2" destOrd="0" presId="urn:microsoft.com/office/officeart/2008/layout/HalfCircleOrganizationChart"/>
    <dgm:cxn modelId="{2E928740-68BB-4EBB-8B2A-A5D2DD912C25}" type="presParOf" srcId="{441507F4-9A15-4842-A6D9-92AE0851E96F}" destId="{968F0FA7-D8A7-4364-942E-1D0292CF9622}" srcOrd="3" destOrd="0" presId="urn:microsoft.com/office/officeart/2008/layout/HalfCircleOrganizationChart"/>
    <dgm:cxn modelId="{6CA2EDE5-6110-4C13-8DC8-5DFDB1CBB492}" type="presParOf" srcId="{F44E44F0-CF4B-4B0F-BDA0-565C64699EEB}" destId="{FFDBE9FC-F412-4CA3-927E-73CF82DF9004}" srcOrd="1" destOrd="0" presId="urn:microsoft.com/office/officeart/2008/layout/HalfCircleOrganizationChart"/>
    <dgm:cxn modelId="{85371EC9-1D34-461F-8FCF-DF00DC462F85}" type="presParOf" srcId="{F44E44F0-CF4B-4B0F-BDA0-565C64699EEB}" destId="{88F96B64-D10C-4184-9FAD-12086682F893}" srcOrd="2" destOrd="0" presId="urn:microsoft.com/office/officeart/2008/layout/HalfCircle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8716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Physical Space	</a:t>
          </a:r>
          <a:endParaRPr lang="en-IN" sz="1600" kern="1200" dirty="0"/>
        </a:p>
      </dsp:txBody>
      <dsp:txXfrm>
        <a:off x="18277" y="105445"/>
        <a:ext cx="3946362" cy="337846"/>
      </dsp:txXfrm>
    </dsp:sp>
    <dsp:sp modelId="{A98C09C7-5502-ED4D-98A2-30D64B4DF340}">
      <dsp:nvSpPr>
        <dsp:cNvPr id="0" name=""/>
        <dsp:cNvSpPr/>
      </dsp:nvSpPr>
      <dsp:spPr>
        <a:xfrm>
          <a:off x="0" y="50764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Power</a:t>
          </a:r>
          <a:endParaRPr lang="en-IN" sz="1600" kern="1200" dirty="0"/>
        </a:p>
      </dsp:txBody>
      <dsp:txXfrm>
        <a:off x="18277" y="525925"/>
        <a:ext cx="3946362" cy="337846"/>
      </dsp:txXfrm>
    </dsp:sp>
    <dsp:sp modelId="{3DE00DC0-D206-1444-AD7D-E775CAFBA94C}">
      <dsp:nvSpPr>
        <dsp:cNvPr id="0" name=""/>
        <dsp:cNvSpPr/>
      </dsp:nvSpPr>
      <dsp:spPr>
        <a:xfrm>
          <a:off x="0" y="92812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Cabling</a:t>
          </a:r>
        </a:p>
      </dsp:txBody>
      <dsp:txXfrm>
        <a:off x="18277" y="946405"/>
        <a:ext cx="3946362" cy="337846"/>
      </dsp:txXfrm>
    </dsp:sp>
    <dsp:sp modelId="{8F065DB8-14B2-4AD0-9BF0-800B82A047C7}">
      <dsp:nvSpPr>
        <dsp:cNvPr id="0" name=""/>
        <dsp:cNvSpPr/>
      </dsp:nvSpPr>
      <dsp:spPr>
        <a:xfrm>
          <a:off x="0" y="134860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Networking</a:t>
          </a:r>
        </a:p>
      </dsp:txBody>
      <dsp:txXfrm>
        <a:off x="18277" y="1366885"/>
        <a:ext cx="3946362" cy="337846"/>
      </dsp:txXfrm>
    </dsp:sp>
    <dsp:sp modelId="{0DACC5E0-D1DA-4566-803B-CE24CD95F16C}">
      <dsp:nvSpPr>
        <dsp:cNvPr id="0" name=""/>
        <dsp:cNvSpPr/>
      </dsp:nvSpPr>
      <dsp:spPr>
        <a:xfrm>
          <a:off x="0" y="176908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Racks</a:t>
          </a:r>
        </a:p>
      </dsp:txBody>
      <dsp:txXfrm>
        <a:off x="18277" y="1787365"/>
        <a:ext cx="3946362" cy="337846"/>
      </dsp:txXfrm>
    </dsp:sp>
    <dsp:sp modelId="{C6F33DB7-F203-4D5E-9076-C0F4016EC747}">
      <dsp:nvSpPr>
        <dsp:cNvPr id="0" name=""/>
        <dsp:cNvSpPr/>
      </dsp:nvSpPr>
      <dsp:spPr>
        <a:xfrm>
          <a:off x="0" y="218956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Servers</a:t>
          </a:r>
        </a:p>
      </dsp:txBody>
      <dsp:txXfrm>
        <a:off x="18277" y="2207845"/>
        <a:ext cx="3946362" cy="337846"/>
      </dsp:txXfrm>
    </dsp:sp>
    <dsp:sp modelId="{07844130-FE47-41E5-8819-F9AFC2DC6F24}">
      <dsp:nvSpPr>
        <dsp:cNvPr id="0" name=""/>
        <dsp:cNvSpPr/>
      </dsp:nvSpPr>
      <dsp:spPr>
        <a:xfrm>
          <a:off x="0" y="261004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Storage</a:t>
          </a:r>
        </a:p>
      </dsp:txBody>
      <dsp:txXfrm>
        <a:off x="18277" y="2628325"/>
        <a:ext cx="3946362" cy="337846"/>
      </dsp:txXfrm>
    </dsp:sp>
    <dsp:sp modelId="{3F1DB74B-A175-411D-8753-87CA727F7F97}">
      <dsp:nvSpPr>
        <dsp:cNvPr id="0" name=""/>
        <dsp:cNvSpPr/>
      </dsp:nvSpPr>
      <dsp:spPr>
        <a:xfrm>
          <a:off x="0" y="303052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Certification </a:t>
          </a:r>
        </a:p>
      </dsp:txBody>
      <dsp:txXfrm>
        <a:off x="18277" y="3048805"/>
        <a:ext cx="3946362" cy="337846"/>
      </dsp:txXfrm>
    </dsp:sp>
    <dsp:sp modelId="{25ECF613-7208-4149-9D7B-092F4344B11F}">
      <dsp:nvSpPr>
        <dsp:cNvPr id="0" name=""/>
        <dsp:cNvSpPr/>
      </dsp:nvSpPr>
      <dsp:spPr>
        <a:xfrm>
          <a:off x="0" y="345100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Infrastructure in Weeks</a:t>
          </a:r>
          <a:endParaRPr lang="en-US" sz="1600" kern="1200" dirty="0" smtClean="0"/>
        </a:p>
      </dsp:txBody>
      <dsp:txXfrm>
        <a:off x="18277" y="3469285"/>
        <a:ext cx="3946362" cy="337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40667"/>
          <a:ext cx="4197695" cy="3510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0$ to get started</a:t>
          </a:r>
          <a:endParaRPr lang="en-IN" sz="1500" kern="1200" dirty="0"/>
        </a:p>
      </dsp:txBody>
      <dsp:txXfrm>
        <a:off x="17134" y="57801"/>
        <a:ext cx="4163427" cy="316732"/>
      </dsp:txXfrm>
    </dsp:sp>
    <dsp:sp modelId="{A98C09C7-5502-ED4D-98A2-30D64B4DF340}">
      <dsp:nvSpPr>
        <dsp:cNvPr id="0" name=""/>
        <dsp:cNvSpPr/>
      </dsp:nvSpPr>
      <dsp:spPr>
        <a:xfrm>
          <a:off x="0" y="409914"/>
          <a:ext cx="4197695" cy="3510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No long-term commitments</a:t>
          </a:r>
          <a:endParaRPr lang="en-IN" sz="1500" kern="1200" dirty="0"/>
        </a:p>
      </dsp:txBody>
      <dsp:txXfrm>
        <a:off x="17134" y="427048"/>
        <a:ext cx="4163427" cy="316732"/>
      </dsp:txXfrm>
    </dsp:sp>
    <dsp:sp modelId="{D4DB149A-21FE-411D-8E60-84604D869246}">
      <dsp:nvSpPr>
        <dsp:cNvPr id="0" name=""/>
        <dsp:cNvSpPr/>
      </dsp:nvSpPr>
      <dsp:spPr>
        <a:xfrm>
          <a:off x="0" y="804114"/>
          <a:ext cx="4197695" cy="3510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Pay as you go</a:t>
          </a:r>
          <a:endParaRPr lang="en-IN" sz="1500" kern="1200" dirty="0"/>
        </a:p>
      </dsp:txBody>
      <dsp:txXfrm>
        <a:off x="17134" y="821248"/>
        <a:ext cx="4163427" cy="316732"/>
      </dsp:txXfrm>
    </dsp:sp>
    <dsp:sp modelId="{4BE38679-C87A-4C29-9ECF-8170E35E6849}">
      <dsp:nvSpPr>
        <dsp:cNvPr id="0" name=""/>
        <dsp:cNvSpPr/>
      </dsp:nvSpPr>
      <dsp:spPr>
        <a:xfrm>
          <a:off x="0" y="1198315"/>
          <a:ext cx="4197695" cy="3510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Infrastructure in Minutes</a:t>
          </a:r>
          <a:endParaRPr lang="en-IN" sz="1500" kern="1200" dirty="0"/>
        </a:p>
      </dsp:txBody>
      <dsp:txXfrm>
        <a:off x="17134" y="1215449"/>
        <a:ext cx="4163427" cy="316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8A902-B537-47E7-96C3-CD9F0D5F3727}">
      <dsp:nvSpPr>
        <dsp:cNvPr id="0" name=""/>
        <dsp:cNvSpPr/>
      </dsp:nvSpPr>
      <dsp:spPr>
        <a:xfrm>
          <a:off x="4320367" y="981749"/>
          <a:ext cx="2493140" cy="579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9897"/>
              </a:lnTo>
              <a:lnTo>
                <a:pt x="2493140" y="579897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EF263-D56E-48B1-AE8C-A25835EFE942}">
      <dsp:nvSpPr>
        <dsp:cNvPr id="0" name=""/>
        <dsp:cNvSpPr/>
      </dsp:nvSpPr>
      <dsp:spPr>
        <a:xfrm>
          <a:off x="1861240" y="981749"/>
          <a:ext cx="2459126" cy="588675"/>
        </a:xfrm>
        <a:custGeom>
          <a:avLst/>
          <a:gdLst/>
          <a:ahLst/>
          <a:cxnLst/>
          <a:rect l="0" t="0" r="0" b="0"/>
          <a:pathLst>
            <a:path>
              <a:moveTo>
                <a:pt x="2459126" y="0"/>
              </a:moveTo>
              <a:lnTo>
                <a:pt x="2459126" y="588675"/>
              </a:lnTo>
              <a:lnTo>
                <a:pt x="0" y="58867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C6E83C-92F4-416E-AD9B-74081558CB76}">
      <dsp:nvSpPr>
        <dsp:cNvPr id="0" name=""/>
        <dsp:cNvSpPr/>
      </dsp:nvSpPr>
      <dsp:spPr>
        <a:xfrm>
          <a:off x="3830217" y="1450"/>
          <a:ext cx="980299" cy="98029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032DB-2AD0-45A9-8CF0-A9E1D0EFE9BD}">
      <dsp:nvSpPr>
        <dsp:cNvPr id="0" name=""/>
        <dsp:cNvSpPr/>
      </dsp:nvSpPr>
      <dsp:spPr>
        <a:xfrm>
          <a:off x="3830217" y="1450"/>
          <a:ext cx="980299" cy="98029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90A1D-48B7-490E-9186-3CBEC1F512AE}">
      <dsp:nvSpPr>
        <dsp:cNvPr id="0" name=""/>
        <dsp:cNvSpPr/>
      </dsp:nvSpPr>
      <dsp:spPr>
        <a:xfrm>
          <a:off x="3340068" y="177904"/>
          <a:ext cx="1960598" cy="6273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Cloud Models</a:t>
          </a:r>
          <a:endParaRPr lang="en-US" sz="2000" kern="1200" dirty="0"/>
        </a:p>
      </dsp:txBody>
      <dsp:txXfrm>
        <a:off x="3340068" y="177904"/>
        <a:ext cx="1960598" cy="627391"/>
      </dsp:txXfrm>
    </dsp:sp>
    <dsp:sp modelId="{492D9CB9-59E6-44E2-A3FE-E1F0C2F05CE8}">
      <dsp:nvSpPr>
        <dsp:cNvPr id="0" name=""/>
        <dsp:cNvSpPr/>
      </dsp:nvSpPr>
      <dsp:spPr>
        <a:xfrm>
          <a:off x="674362" y="1393970"/>
          <a:ext cx="1348724" cy="98029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B7F13-DC35-414E-ADFC-F8E5A8C897CA}">
      <dsp:nvSpPr>
        <dsp:cNvPr id="0" name=""/>
        <dsp:cNvSpPr/>
      </dsp:nvSpPr>
      <dsp:spPr>
        <a:xfrm>
          <a:off x="674362" y="1393970"/>
          <a:ext cx="1348724" cy="98029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D2040-6CEB-403F-AB45-5B44BB9BBAA6}">
      <dsp:nvSpPr>
        <dsp:cNvPr id="0" name=""/>
        <dsp:cNvSpPr/>
      </dsp:nvSpPr>
      <dsp:spPr>
        <a:xfrm>
          <a:off x="0" y="1570424"/>
          <a:ext cx="2697449" cy="6273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Service Models</a:t>
          </a:r>
          <a:endParaRPr lang="en-US" sz="2000" kern="1200" dirty="0"/>
        </a:p>
      </dsp:txBody>
      <dsp:txXfrm>
        <a:off x="0" y="1570424"/>
        <a:ext cx="2697449" cy="627391"/>
      </dsp:txXfrm>
    </dsp:sp>
    <dsp:sp modelId="{F4DC19F3-56D1-4AF0-B6C4-5B63740F516C}">
      <dsp:nvSpPr>
        <dsp:cNvPr id="0" name=""/>
        <dsp:cNvSpPr/>
      </dsp:nvSpPr>
      <dsp:spPr>
        <a:xfrm>
          <a:off x="6612262" y="1385193"/>
          <a:ext cx="1677046" cy="98029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0D60B-D10F-4179-BB50-5F7E2A6E9A2E}">
      <dsp:nvSpPr>
        <dsp:cNvPr id="0" name=""/>
        <dsp:cNvSpPr/>
      </dsp:nvSpPr>
      <dsp:spPr>
        <a:xfrm>
          <a:off x="6612262" y="1385193"/>
          <a:ext cx="1677046" cy="98029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61E66-9C75-4DEA-9275-61AA92560716}">
      <dsp:nvSpPr>
        <dsp:cNvPr id="0" name=""/>
        <dsp:cNvSpPr/>
      </dsp:nvSpPr>
      <dsp:spPr>
        <a:xfrm>
          <a:off x="5773739" y="1561647"/>
          <a:ext cx="3354093" cy="6273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Deployment Models</a:t>
          </a:r>
          <a:endParaRPr lang="en-US" sz="2000" kern="1200" dirty="0"/>
        </a:p>
      </dsp:txBody>
      <dsp:txXfrm>
        <a:off x="5773739" y="1561647"/>
        <a:ext cx="3354093" cy="627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9945AD-C4E7-8D4E-B52E-03FA066211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77B07-F9D1-AA40-BBCF-775E74D42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721D-1176-A640-AC48-B82F78C92D56}" type="datetimeFigureOut">
              <a:rPr lang="en-US" smtClean="0"/>
              <a:t>6/5/2019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529E1-8FBF-B44D-9125-5A6D2BEFA6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4B474-30DF-AA46-8E95-0F42A45520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BAB59-14AE-9844-B034-10FDF6484A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965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4A089-FB25-6D46-9D21-F0F04A18BCA8}" type="datetimeFigureOut">
              <a:rPr lang="en-US" smtClean="0"/>
              <a:t>6/5/2019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304BD-78E5-F743-9CDB-4BAC0F2E5A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0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3C3A-331B-3F4A-823D-66E069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4E38-C2CC-3746-B1C9-86ED8D5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63CEC6-9D78-AE4D-A0B1-294C8995D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41E84-44DC-F244-8DE9-EFC57271A029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108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917A5-13BF-2543-A3CF-07A7873AD657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2222B2-A7C9-134B-8B79-DF3311459D77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10D02-2436-1D46-8F6F-12FB5EC7B44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6930B-F437-A94B-8770-6E0CCC9259D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0DE1A6-096F-5E42-A32D-7533E66DBEAA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0B3F9F-D051-9D4C-A9BF-5D714CE4AEB5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21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3719938" y="1570864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CA6F2-EB70-F046-8E4D-B08748BA6259}"/>
              </a:ext>
            </a:extLst>
          </p:cNvPr>
          <p:cNvCxnSpPr>
            <a:cxnSpLocks/>
          </p:cNvCxnSpPr>
          <p:nvPr userDrawn="1"/>
        </p:nvCxnSpPr>
        <p:spPr>
          <a:xfrm>
            <a:off x="3553904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D37447-F18C-7C48-9E5C-12A0A2B59677}"/>
              </a:ext>
            </a:extLst>
          </p:cNvPr>
          <p:cNvCxnSpPr>
            <a:cxnSpLocks/>
          </p:cNvCxnSpPr>
          <p:nvPr userDrawn="1"/>
        </p:nvCxnSpPr>
        <p:spPr>
          <a:xfrm>
            <a:off x="507161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944106-7943-B245-B31B-579310091ABB}"/>
              </a:ext>
            </a:extLst>
          </p:cNvPr>
          <p:cNvSpPr txBox="1"/>
          <p:nvPr userDrawn="1"/>
        </p:nvSpPr>
        <p:spPr>
          <a:xfrm>
            <a:off x="3719938" y="291889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2497781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DA4FB6-5ABF-264A-A888-543571D9C369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949272-2F41-EF42-BEA3-E6615F89F2E1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151C8-0228-5F47-810C-8989C6332456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B4ED6E-714A-1A47-9254-0C6A329670B9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70DBC0-0DF3-944E-AB85-E2B61871D669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19B3D8-E1DF-864A-9012-4A8D401A92F6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05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596362-8FAB-4341-BFF6-961ECC35498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85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BD99F-938B-FE45-AB79-D0B3D4B2522B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8D7BC-1516-F749-B1A3-BD2EB867A03B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A0E1B7-9C53-B948-84B0-85CD118C854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2F161E-6462-214F-B7CB-EF0726F3888E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02121D-92C3-3440-91D2-29B2A2C89EFF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E32EFE-4ED7-2741-AFAD-25F3C01EA3DF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310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0719C-3338-7640-9A54-16E797FE260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71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73B762-4498-CE4F-9952-A2801A8EA424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E1AB3-4B72-CA4B-BA54-CA6EB737021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B050C3-3C3E-4142-B4BB-6C54117A4EF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FACD58-C696-364B-8E49-0A2451F7C764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D1FE5B-A07D-CF4D-A5B1-277BCB56743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079027-474F-D143-82EE-7F7AFEC4B9B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66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34D6E76-E580-564F-96D3-7B2B984B31A9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8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71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2DA7A2-FBDD-9545-9F45-CEDD95CE3CC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B51314-3277-D944-AE11-8BF935B526B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592101-DC26-C744-82AE-C2CD194801C5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265181-0522-764E-BF2A-4B1DC12C5D8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5F6CEE-EB14-2244-82C9-5CD17E3A6EA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021B88-E2F8-9441-8C05-44F956E73601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04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6A9F1-71D3-C347-AE6E-48B6DDB0F7F6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50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1AF929-3620-1A44-BF9B-45438235DA5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0EF8B9-029F-EB46-9D5B-F42EBCE56135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A0EE0C-4E0F-B04E-99F4-6E759F862440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8FF7E5-153A-FF48-A7F9-7C309F06032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371A21-D1A0-0D41-B054-DDF4B2F889EC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7AAD2B-0DFB-8549-9D47-DB576992D9D8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84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89"/>
            <a:ext cx="12192000" cy="247553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D368D7-6940-2C44-A303-50927A80C75F}"/>
              </a:ext>
            </a:extLst>
          </p:cNvPr>
          <p:cNvSpPr txBox="1"/>
          <p:nvPr userDrawn="1"/>
        </p:nvSpPr>
        <p:spPr>
          <a:xfrm>
            <a:off x="202294" y="378835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THINGS</a:t>
            </a:r>
          </a:p>
        </p:txBody>
      </p:sp>
    </p:spTree>
    <p:extLst>
      <p:ext uri="{BB962C8B-B14F-4D97-AF65-F5344CB8AC3E}">
        <p14:creationId xmlns:p14="http://schemas.microsoft.com/office/powerpoint/2010/main" val="725812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9078F-F63B-B84D-AC73-B48AD66AC658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025802-9C6E-B247-A077-41860BA210B8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0947BE-C49E-DC49-97BE-B1A75B54518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2002F6-D247-5946-8ACA-DF0DAD7A6E7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774E3-253F-294E-9752-F80A4C389923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723C0C-D4D0-0C41-ADE6-D172AC876B5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95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F0117-A5A6-5D45-A5CE-3C36B3344D1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03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D108A-944C-C749-AB72-B5CD31775E0E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C9D968-33F3-C040-8BD6-77431C9594E3}"/>
              </a:ext>
            </a:extLst>
          </p:cNvPr>
          <p:cNvSpPr/>
          <p:nvPr userDrawn="1"/>
        </p:nvSpPr>
        <p:spPr>
          <a:xfrm>
            <a:off x="1" y="1050089"/>
            <a:ext cx="12192000" cy="50143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61CFA-3FCE-994F-BF4C-4DFFE2C5B66B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42C842-2991-5A42-91DF-5A7F86F22433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64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-header"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5CBEA-95EF-FE40-AAA0-8F2665E72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99111" y="0"/>
            <a:ext cx="20192152" cy="7211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B2771-227D-7142-A871-69FBD9C4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B11D6-E3E6-2A43-8E6D-9EC438E4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7CAC57-21B3-E54E-99D4-7D5EC3379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77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52E1E-41CC-5A4E-BDCF-023BA0BD7461}"/>
              </a:ext>
            </a:extLst>
          </p:cNvPr>
          <p:cNvSpPr/>
          <p:nvPr userDrawn="1"/>
        </p:nvSpPr>
        <p:spPr>
          <a:xfrm>
            <a:off x="1" y="1050090"/>
            <a:ext cx="12192000" cy="13254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9B7B4-1455-E741-8934-8EED75D58D98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GENERAL PRODUCTS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7F1DE7-B0BA-C248-8C7B-DFA11D10A235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9F1EFC-8C12-C543-A374-664525507050}"/>
              </a:ext>
            </a:extLst>
          </p:cNvPr>
          <p:cNvSpPr txBox="1"/>
          <p:nvPr userDrawn="1"/>
        </p:nvSpPr>
        <p:spPr>
          <a:xfrm>
            <a:off x="202294" y="272452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597947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quid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7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200-14F4-F541-9B55-3B076E8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17BA-14E8-F946-B36F-6E39E934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787"/>
            <a:ext cx="57531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A49A9-5000-FA4E-A502-65621B59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3787"/>
            <a:ext cx="57912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F53733-C8FC-034A-9C77-3D47A4C6D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-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C9893E-A6E1-4A48-B35E-4A9DB4DCA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B6FE43-E832-914E-BF63-E0362E17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37401"/>
            <a:ext cx="11696700" cy="1299990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A05A88-C388-144D-9EA6-1C9DE1E1C1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6700" y="1925142"/>
            <a:ext cx="11696699" cy="3918446"/>
          </a:xfrm>
        </p:spPr>
        <p:txBody>
          <a:bodyPr anchor="t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3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ub-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8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BA94-B578-5D41-B485-160BD75BC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5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CCB7-4CE9-9546-B323-A083F7AC6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951038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1569F-9D7F-8144-93C2-2CD6628B3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4430713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29209A4-3D08-3B4C-8D4D-669D7F80D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51555-BA95-2A4D-A834-CE772273A3B5}"/>
              </a:ext>
            </a:extLst>
          </p:cNvPr>
          <p:cNvSpPr txBox="1"/>
          <p:nvPr userDrawn="1"/>
        </p:nvSpPr>
        <p:spPr>
          <a:xfrm>
            <a:off x="386366" y="66068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1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2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063D4-96AA-1F4B-9E50-C237314CE4BD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1" r:id="rId3"/>
    <p:sldLayoutId id="2147483652" r:id="rId4"/>
    <p:sldLayoutId id="2147483653" r:id="rId5"/>
    <p:sldLayoutId id="2147483662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F29361-9F3B-3A41-963A-6A499FBB10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942" y="6345238"/>
            <a:ext cx="584385" cy="347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7DF675-E89B-194E-B8E1-DB50A06223CF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111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7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7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93" r:id="rId3"/>
    <p:sldLayoutId id="2147483675" r:id="rId4"/>
    <p:sldLayoutId id="2147483684" r:id="rId5"/>
    <p:sldLayoutId id="2147483676" r:id="rId6"/>
    <p:sldLayoutId id="2147483685" r:id="rId7"/>
    <p:sldLayoutId id="2147483677" r:id="rId8"/>
    <p:sldLayoutId id="2147483686" r:id="rId9"/>
    <p:sldLayoutId id="2147483678" r:id="rId10"/>
    <p:sldLayoutId id="2147483689" r:id="rId11"/>
    <p:sldLayoutId id="2147483680" r:id="rId12"/>
    <p:sldLayoutId id="2147483687" r:id="rId13"/>
    <p:sldLayoutId id="2147483694" r:id="rId14"/>
    <p:sldLayoutId id="2147483681" r:id="rId15"/>
    <p:sldLayoutId id="2147483688" r:id="rId16"/>
    <p:sldLayoutId id="2147483679" r:id="rId17"/>
    <p:sldLayoutId id="2147483690" r:id="rId18"/>
    <p:sldLayoutId id="2147483682" r:id="rId19"/>
    <p:sldLayoutId id="2147483691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png"/><Relationship Id="rId13" Type="http://schemas.openxmlformats.org/officeDocument/2006/relationships/image" Target="../media/image1272.svg"/><Relationship Id="rId3" Type="http://schemas.openxmlformats.org/officeDocument/2006/relationships/image" Target="../media/image18.png"/><Relationship Id="rId25" Type="http://schemas.openxmlformats.org/officeDocument/2006/relationships/image" Target="../media/image21.svg"/><Relationship Id="rId2" Type="http://schemas.openxmlformats.org/officeDocument/2006/relationships/image" Target="../media/image17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28" Type="http://schemas.openxmlformats.org/officeDocument/2006/relationships/image" Target="../media/image1268.svg"/><Relationship Id="rId10" Type="http://schemas.openxmlformats.org/officeDocument/2006/relationships/image" Target="../media/image30.png"/><Relationship Id="rId19" Type="http://schemas.openxmlformats.org/officeDocument/2006/relationships/image" Target="../media/image23.svg"/><Relationship Id="rId4" Type="http://schemas.openxmlformats.org/officeDocument/2006/relationships/image" Target="../media/image28.png"/><Relationship Id="rId9" Type="http://schemas.openxmlformats.org/officeDocument/2006/relationships/image" Target="../media/image514.svg"/><Relationship Id="rId27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png"/><Relationship Id="rId13" Type="http://schemas.openxmlformats.org/officeDocument/2006/relationships/image" Target="../media/image1272.svg"/><Relationship Id="rId3" Type="http://schemas.openxmlformats.org/officeDocument/2006/relationships/image" Target="../media/image18.png"/><Relationship Id="rId34" Type="http://schemas.openxmlformats.org/officeDocument/2006/relationships/image" Target="../media/image37.png"/><Relationship Id="rId25" Type="http://schemas.openxmlformats.org/officeDocument/2006/relationships/image" Target="../media/image21.svg"/><Relationship Id="rId33" Type="http://schemas.openxmlformats.org/officeDocument/2006/relationships/image" Target="../media/image310.svg"/><Relationship Id="rId12" Type="http://schemas.openxmlformats.org/officeDocument/2006/relationships/image" Target="../media/image312.svg"/><Relationship Id="rId2" Type="http://schemas.openxmlformats.org/officeDocument/2006/relationships/image" Target="../media/image17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32" Type="http://schemas.openxmlformats.org/officeDocument/2006/relationships/image" Target="../media/image36.png"/><Relationship Id="rId37" Type="http://schemas.openxmlformats.org/officeDocument/2006/relationships/image" Target="../media/image406.svg"/><Relationship Id="rId5" Type="http://schemas.openxmlformats.org/officeDocument/2006/relationships/image" Target="../media/image29.png"/><Relationship Id="rId28" Type="http://schemas.openxmlformats.org/officeDocument/2006/relationships/image" Target="../media/image1268.svg"/><Relationship Id="rId15" Type="http://schemas.openxmlformats.org/officeDocument/2006/relationships/image" Target="../media/image24.svg"/><Relationship Id="rId36" Type="http://schemas.openxmlformats.org/officeDocument/2006/relationships/image" Target="../media/image39.png"/><Relationship Id="rId10" Type="http://schemas.openxmlformats.org/officeDocument/2006/relationships/image" Target="../media/image30.png"/><Relationship Id="rId19" Type="http://schemas.openxmlformats.org/officeDocument/2006/relationships/image" Target="../media/image23.svg"/><Relationship Id="rId31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514.svg"/><Relationship Id="rId27" Type="http://schemas.openxmlformats.org/officeDocument/2006/relationships/image" Target="../media/image32.png"/><Relationship Id="rId30" Type="http://schemas.openxmlformats.org/officeDocument/2006/relationships/image" Target="../media/image34.png"/><Relationship Id="rId35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png"/><Relationship Id="rId13" Type="http://schemas.openxmlformats.org/officeDocument/2006/relationships/image" Target="../media/image1272.svg"/><Relationship Id="rId39" Type="http://schemas.openxmlformats.org/officeDocument/2006/relationships/image" Target="../media/image41.png"/><Relationship Id="rId3" Type="http://schemas.openxmlformats.org/officeDocument/2006/relationships/image" Target="../media/image18.png"/><Relationship Id="rId34" Type="http://schemas.openxmlformats.org/officeDocument/2006/relationships/image" Target="../media/image37.png"/><Relationship Id="rId42" Type="http://schemas.openxmlformats.org/officeDocument/2006/relationships/image" Target="../media/image43.png"/><Relationship Id="rId25" Type="http://schemas.openxmlformats.org/officeDocument/2006/relationships/image" Target="../media/image21.svg"/><Relationship Id="rId33" Type="http://schemas.openxmlformats.org/officeDocument/2006/relationships/image" Target="../media/image310.svg"/><Relationship Id="rId12" Type="http://schemas.openxmlformats.org/officeDocument/2006/relationships/image" Target="../media/image312.svg"/><Relationship Id="rId38" Type="http://schemas.openxmlformats.org/officeDocument/2006/relationships/image" Target="../media/image40.png"/><Relationship Id="rId2" Type="http://schemas.openxmlformats.org/officeDocument/2006/relationships/image" Target="../media/image17.png"/><Relationship Id="rId29" Type="http://schemas.openxmlformats.org/officeDocument/2006/relationships/image" Target="../media/image33.png"/><Relationship Id="rId41" Type="http://schemas.openxmlformats.org/officeDocument/2006/relationships/image" Target="../media/image109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32" Type="http://schemas.openxmlformats.org/officeDocument/2006/relationships/image" Target="../media/image36.png"/><Relationship Id="rId37" Type="http://schemas.openxmlformats.org/officeDocument/2006/relationships/image" Target="../media/image406.svg"/><Relationship Id="rId40" Type="http://schemas.openxmlformats.org/officeDocument/2006/relationships/image" Target="../media/image42.png"/><Relationship Id="rId24" Type="http://schemas.openxmlformats.org/officeDocument/2006/relationships/image" Target="../media/image1132.svg"/><Relationship Id="rId5" Type="http://schemas.openxmlformats.org/officeDocument/2006/relationships/image" Target="../media/image29.png"/><Relationship Id="rId28" Type="http://schemas.openxmlformats.org/officeDocument/2006/relationships/image" Target="../media/image1268.svg"/><Relationship Id="rId15" Type="http://schemas.openxmlformats.org/officeDocument/2006/relationships/image" Target="../media/image24.svg"/><Relationship Id="rId36" Type="http://schemas.openxmlformats.org/officeDocument/2006/relationships/image" Target="../media/image39.png"/><Relationship Id="rId10" Type="http://schemas.openxmlformats.org/officeDocument/2006/relationships/image" Target="../media/image30.png"/><Relationship Id="rId19" Type="http://schemas.openxmlformats.org/officeDocument/2006/relationships/image" Target="../media/image23.svg"/><Relationship Id="rId31" Type="http://schemas.openxmlformats.org/officeDocument/2006/relationships/image" Target="../media/image35.png"/><Relationship Id="rId44" Type="http://schemas.openxmlformats.org/officeDocument/2006/relationships/image" Target="../media/image1062.svg"/><Relationship Id="rId4" Type="http://schemas.openxmlformats.org/officeDocument/2006/relationships/image" Target="../media/image28.png"/><Relationship Id="rId9" Type="http://schemas.openxmlformats.org/officeDocument/2006/relationships/image" Target="../media/image514.svg"/><Relationship Id="rId27" Type="http://schemas.openxmlformats.org/officeDocument/2006/relationships/image" Target="../media/image32.png"/><Relationship Id="rId30" Type="http://schemas.openxmlformats.org/officeDocument/2006/relationships/image" Target="../media/image34.png"/><Relationship Id="rId35" Type="http://schemas.openxmlformats.org/officeDocument/2006/relationships/image" Target="../media/image38.png"/><Relationship Id="rId43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png"/><Relationship Id="rId13" Type="http://schemas.openxmlformats.org/officeDocument/2006/relationships/image" Target="../media/image1272.svg"/><Relationship Id="rId39" Type="http://schemas.openxmlformats.org/officeDocument/2006/relationships/image" Target="../media/image41.png"/><Relationship Id="rId51" Type="http://schemas.openxmlformats.org/officeDocument/2006/relationships/image" Target="../media/image1062.svg"/><Relationship Id="rId3" Type="http://schemas.openxmlformats.org/officeDocument/2006/relationships/image" Target="../media/image18.png"/><Relationship Id="rId34" Type="http://schemas.openxmlformats.org/officeDocument/2006/relationships/image" Target="../media/image37.png"/><Relationship Id="rId42" Type="http://schemas.openxmlformats.org/officeDocument/2006/relationships/image" Target="../media/image43.png"/><Relationship Id="rId47" Type="http://schemas.openxmlformats.org/officeDocument/2006/relationships/image" Target="../media/image1204.svg"/><Relationship Id="rId50" Type="http://schemas.openxmlformats.org/officeDocument/2006/relationships/image" Target="../media/image44.png"/><Relationship Id="rId55" Type="http://schemas.openxmlformats.org/officeDocument/2006/relationships/image" Target="../media/image1224.svg"/><Relationship Id="rId25" Type="http://schemas.openxmlformats.org/officeDocument/2006/relationships/image" Target="../media/image21.svg"/><Relationship Id="rId33" Type="http://schemas.openxmlformats.org/officeDocument/2006/relationships/image" Target="../media/image310.svg"/><Relationship Id="rId12" Type="http://schemas.openxmlformats.org/officeDocument/2006/relationships/image" Target="../media/image312.sv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" Type="http://schemas.openxmlformats.org/officeDocument/2006/relationships/image" Target="../media/image17.png"/><Relationship Id="rId29" Type="http://schemas.openxmlformats.org/officeDocument/2006/relationships/image" Target="../media/image33.png"/><Relationship Id="rId41" Type="http://schemas.openxmlformats.org/officeDocument/2006/relationships/image" Target="../media/image1094.svg"/><Relationship Id="rId5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32" Type="http://schemas.openxmlformats.org/officeDocument/2006/relationships/image" Target="../media/image36.png"/><Relationship Id="rId37" Type="http://schemas.openxmlformats.org/officeDocument/2006/relationships/image" Target="../media/image406.svg"/><Relationship Id="rId40" Type="http://schemas.openxmlformats.org/officeDocument/2006/relationships/image" Target="../media/image42.png"/><Relationship Id="rId24" Type="http://schemas.openxmlformats.org/officeDocument/2006/relationships/image" Target="../media/image1132.svg"/><Relationship Id="rId45" Type="http://schemas.openxmlformats.org/officeDocument/2006/relationships/image" Target="../media/image47.png"/><Relationship Id="rId53" Type="http://schemas.openxmlformats.org/officeDocument/2006/relationships/image" Target="../media/image1222.svg"/><Relationship Id="rId5" Type="http://schemas.openxmlformats.org/officeDocument/2006/relationships/image" Target="../media/image29.png"/><Relationship Id="rId28" Type="http://schemas.openxmlformats.org/officeDocument/2006/relationships/image" Target="../media/image1268.svg"/><Relationship Id="rId15" Type="http://schemas.openxmlformats.org/officeDocument/2006/relationships/image" Target="../media/image24.svg"/><Relationship Id="rId36" Type="http://schemas.openxmlformats.org/officeDocument/2006/relationships/image" Target="../media/image39.png"/><Relationship Id="rId49" Type="http://schemas.openxmlformats.org/officeDocument/2006/relationships/image" Target="../media/image1208.svg"/><Relationship Id="rId57" Type="http://schemas.openxmlformats.org/officeDocument/2006/relationships/image" Target="../media/image1226.svg"/><Relationship Id="rId10" Type="http://schemas.openxmlformats.org/officeDocument/2006/relationships/image" Target="../media/image30.png"/><Relationship Id="rId19" Type="http://schemas.openxmlformats.org/officeDocument/2006/relationships/image" Target="../media/image23.svg"/><Relationship Id="rId31" Type="http://schemas.openxmlformats.org/officeDocument/2006/relationships/image" Target="../media/image35.png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4" Type="http://schemas.openxmlformats.org/officeDocument/2006/relationships/image" Target="../media/image28.png"/><Relationship Id="rId9" Type="http://schemas.openxmlformats.org/officeDocument/2006/relationships/image" Target="../media/image514.svg"/><Relationship Id="rId27" Type="http://schemas.openxmlformats.org/officeDocument/2006/relationships/image" Target="../media/image32.png"/><Relationship Id="rId30" Type="http://schemas.openxmlformats.org/officeDocument/2006/relationships/image" Target="../media/image34.png"/><Relationship Id="rId35" Type="http://schemas.openxmlformats.org/officeDocument/2006/relationships/image" Target="../media/image38.png"/><Relationship Id="rId43" Type="http://schemas.openxmlformats.org/officeDocument/2006/relationships/image" Target="../media/image45.png"/><Relationship Id="rId48" Type="http://schemas.openxmlformats.org/officeDocument/2006/relationships/image" Target="../media/image49.png"/><Relationship Id="rId56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02A-3DBC-DC4E-AF85-3FA4A8392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867988"/>
            <a:ext cx="11696700" cy="1122495"/>
          </a:xfrm>
        </p:spPr>
        <p:txBody>
          <a:bodyPr/>
          <a:lstStyle/>
          <a:p>
            <a:r>
              <a:rPr lang="en-US" dirty="0"/>
              <a:t>The Cloud: What’s Different?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5A19-44B5-7244-897E-1A57E34DB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6380F8B-197F-3F4D-A596-A6F9BD90A481}"/>
              </a:ext>
            </a:extLst>
          </p:cNvPr>
          <p:cNvSpPr txBox="1">
            <a:spLocks/>
          </p:cNvSpPr>
          <p:nvPr/>
        </p:nvSpPr>
        <p:spPr>
          <a:xfrm>
            <a:off x="266700" y="316767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Suman Debnath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6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3" y="1426583"/>
            <a:ext cx="2042676" cy="1556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726" y="2982638"/>
            <a:ext cx="339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</a:t>
            </a:r>
            <a:r>
              <a:rPr lang="en-US" sz="1400" dirty="0" smtClean="0"/>
              <a:t>tore data/application on remote servers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610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 descr="PaaS | Digital Transformation | P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7" y="1468723"/>
            <a:ext cx="1885014" cy="1471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3" y="1426583"/>
            <a:ext cx="2042676" cy="1556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726" y="2982638"/>
            <a:ext cx="339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</a:t>
            </a:r>
            <a:r>
              <a:rPr lang="en-US" sz="1400" dirty="0" smtClean="0"/>
              <a:t>tore data/application on remote servers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62545" y="2986552"/>
            <a:ext cx="36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Access data/application over the internet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03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 descr="PaaS | Digital Transformation | P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7" y="1468723"/>
            <a:ext cx="1885014" cy="1471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3" y="1426583"/>
            <a:ext cx="2042676" cy="1556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19" y="4953578"/>
            <a:ext cx="2537062" cy="1208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08726" y="2982638"/>
            <a:ext cx="339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</a:t>
            </a:r>
            <a:r>
              <a:rPr lang="en-US" sz="1400" dirty="0" smtClean="0"/>
              <a:t>tore data/application on remote servers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62545" y="2986552"/>
            <a:ext cx="36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Access data/application over the internet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09209" y="4446915"/>
            <a:ext cx="36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Process data on remote servers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47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$0 to get started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984776"/>
            <a:ext cx="5381315" cy="4152255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3" y="1575933"/>
            <a:ext cx="817685" cy="817685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782690"/>
              </p:ext>
            </p:extLst>
          </p:nvPr>
        </p:nvGraphicFramePr>
        <p:xfrm>
          <a:off x="984738" y="2145323"/>
          <a:ext cx="3982916" cy="3912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984775"/>
            <a:ext cx="5381315" cy="4152255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8175" y="1540551"/>
            <a:ext cx="1321982" cy="888450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718434"/>
              </p:ext>
            </p:extLst>
          </p:nvPr>
        </p:nvGraphicFramePr>
        <p:xfrm>
          <a:off x="6836651" y="3305908"/>
          <a:ext cx="4197695" cy="1565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4977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Agility and Innovation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69" y="1650918"/>
            <a:ext cx="3819324" cy="3819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1" y="1894437"/>
            <a:ext cx="4443047" cy="33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6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03565874"/>
              </p:ext>
            </p:extLst>
          </p:nvPr>
        </p:nvGraphicFramePr>
        <p:xfrm>
          <a:off x="1582616" y="1537351"/>
          <a:ext cx="9297378" cy="23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225" y="4035672"/>
            <a:ext cx="2878525" cy="1184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48" y="4114800"/>
            <a:ext cx="4421060" cy="11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5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Models - IaaS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33" y="1391003"/>
            <a:ext cx="2419688" cy="3048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27A2EA-C291-D94B-801D-F4FDD7EC5D64}"/>
              </a:ext>
            </a:extLst>
          </p:cNvPr>
          <p:cNvSpPr txBox="1"/>
          <p:nvPr/>
        </p:nvSpPr>
        <p:spPr>
          <a:xfrm>
            <a:off x="3484126" y="1391003"/>
            <a:ext cx="7295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Provides </a:t>
            </a:r>
            <a:r>
              <a:rPr lang="en-US" sz="1600" dirty="0"/>
              <a:t>access to fundamental resources such </a:t>
            </a:r>
            <a:r>
              <a:rPr lang="en-US" sz="1600" dirty="0" smtClean="0"/>
              <a:t>as </a:t>
            </a:r>
            <a:r>
              <a:rPr lang="en-US" sz="1600" dirty="0"/>
              <a:t>virtual machines, virtual storage, etc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 need to worry about the underling physical machines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/>
              <a:t>: </a:t>
            </a:r>
            <a:r>
              <a:rPr lang="en-US" sz="1600" dirty="0" smtClean="0"/>
              <a:t>AWS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83" y="3437792"/>
            <a:ext cx="2866285" cy="29886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948" y="3437792"/>
            <a:ext cx="2990076" cy="29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6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Models - PaaS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7A2EA-C291-D94B-801D-F4FDD7EC5D64}"/>
              </a:ext>
            </a:extLst>
          </p:cNvPr>
          <p:cNvSpPr txBox="1"/>
          <p:nvPr/>
        </p:nvSpPr>
        <p:spPr>
          <a:xfrm>
            <a:off x="3484126" y="1391003"/>
            <a:ext cx="7295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 control over the underlying OS, Storage,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cloud provider gives the ability to the customer to deploy customer application using different programing languages, tools,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Example</a:t>
            </a:r>
            <a:r>
              <a:rPr lang="en-US" sz="1600" dirty="0"/>
              <a:t>: </a:t>
            </a:r>
            <a:r>
              <a:rPr lang="en-US" sz="1600" dirty="0" smtClean="0"/>
              <a:t>AWS Elastic Beanstalk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4" y="1391003"/>
            <a:ext cx="2381582" cy="3019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83" y="3437792"/>
            <a:ext cx="2866285" cy="2988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30" y="3437792"/>
            <a:ext cx="2028093" cy="29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Models - SaaS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7A2EA-C291-D94B-801D-F4FDD7EC5D64}"/>
              </a:ext>
            </a:extLst>
          </p:cNvPr>
          <p:cNvSpPr txBox="1"/>
          <p:nvPr/>
        </p:nvSpPr>
        <p:spPr>
          <a:xfrm>
            <a:off x="3484126" y="1391003"/>
            <a:ext cx="729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Operating environment is largely irrelevant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Cloud provider leases application or software which are owned by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Salesforce, Dropbox, etc.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283" y="3437792"/>
            <a:ext cx="2866285" cy="2988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81" y="1417379"/>
            <a:ext cx="236253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Web Services(AWS)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6431" y="1960685"/>
            <a:ext cx="9126415" cy="3464169"/>
            <a:chOff x="0" y="40667"/>
            <a:chExt cx="4197695" cy="351000"/>
          </a:xfrm>
        </p:grpSpPr>
        <p:sp>
          <p:nvSpPr>
            <p:cNvPr id="5" name="Rounded Rectangle 4"/>
            <p:cNvSpPr/>
            <p:nvPr/>
          </p:nvSpPr>
          <p:spPr>
            <a:xfrm>
              <a:off x="0" y="40667"/>
              <a:ext cx="4197695" cy="35100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1035270" y="57801"/>
              <a:ext cx="2919784" cy="3167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Enable business and developers to use </a:t>
              </a:r>
              <a:r>
                <a:rPr lang="en-US" sz="2800" b="1" kern="1200" dirty="0" smtClean="0"/>
                <a:t>web services*</a:t>
              </a:r>
              <a:r>
                <a:rPr lang="en-US" sz="2800" kern="1200" dirty="0" smtClean="0"/>
                <a:t> to build scalable, sophisticated applications.</a:t>
              </a:r>
            </a:p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/>
            </a:p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 dirty="0" smtClean="0"/>
            </a:p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 smtClean="0"/>
            </a:p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/>
            </a:p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 smtClean="0"/>
                <a:t>*</a:t>
              </a:r>
              <a:r>
                <a:rPr lang="en-US" sz="1500" dirty="0" smtClean="0"/>
                <a:t>what we call now “</a:t>
              </a:r>
              <a:r>
                <a:rPr lang="en-US" sz="1500" b="1" i="1" u="sng" dirty="0" smtClean="0"/>
                <a:t>the cloud</a:t>
              </a:r>
              <a:r>
                <a:rPr lang="en-US" sz="1500" dirty="0" smtClean="0"/>
                <a:t>”</a:t>
              </a:r>
              <a:r>
                <a:rPr lang="en-US" sz="1500" kern="1200" dirty="0" smtClean="0"/>
                <a:t> </a:t>
              </a:r>
              <a:endParaRPr lang="en-IN" sz="1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872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Computing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and AWS Core 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257300"/>
            <a:ext cx="5381315" cy="4879731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3" y="1007537"/>
            <a:ext cx="817685" cy="8176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257301"/>
            <a:ext cx="5381315" cy="4879730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61" y="889443"/>
            <a:ext cx="1321982" cy="8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and AWS Core 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257300"/>
            <a:ext cx="5381315" cy="4879731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3" y="1007537"/>
            <a:ext cx="817685" cy="8176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257301"/>
            <a:ext cx="5381315" cy="4879730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61" y="889443"/>
            <a:ext cx="1321982" cy="888450"/>
          </a:xfrm>
          <a:prstGeom prst="rect">
            <a:avLst/>
          </a:prstGeom>
        </p:spPr>
      </p:pic>
      <p:sp>
        <p:nvSpPr>
          <p:cNvPr id="10" name="Flowchart: Magnetic Disk 9"/>
          <p:cNvSpPr/>
          <p:nvPr/>
        </p:nvSpPr>
        <p:spPr>
          <a:xfrm>
            <a:off x="738554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SAN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1612345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NAS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2" name="Flowchart: Magnetic Disk 11"/>
          <p:cNvSpPr/>
          <p:nvPr/>
        </p:nvSpPr>
        <p:spPr>
          <a:xfrm>
            <a:off x="2470426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DAS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77" y="5437556"/>
            <a:ext cx="835217" cy="480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66683" y="509315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RDS</a:t>
            </a:r>
            <a:endParaRPr lang="en-US" sz="10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11863" y="5349094"/>
            <a:ext cx="568655" cy="568655"/>
          </a:xfrm>
          <a:prstGeom prst="rect">
            <a:avLst/>
          </a:prstGeom>
        </p:spPr>
      </p:pic>
      <p:pic>
        <p:nvPicPr>
          <p:cNvPr id="17" name="Graphic 47">
            <a:extLst>
              <a:ext uri="{FF2B5EF4-FFF2-40B4-BE49-F238E27FC236}">
                <a16:creationId xmlns:a16="http://schemas.microsoft.com/office/drawing/2014/main" id="{64ACDB4E-B998-9447-845B-246D5827B9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875670" y="5358304"/>
            <a:ext cx="559162" cy="559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DynamoDB</a:t>
            </a:r>
            <a:endParaRPr lang="en-US" sz="1000" dirty="0"/>
          </a:p>
        </p:txBody>
      </p:sp>
      <p:pic>
        <p:nvPicPr>
          <p:cNvPr id="1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9134988" y="5358304"/>
            <a:ext cx="582512" cy="582512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490C4EBC-0EC2-F34B-B735-BF9350C8B1B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7381034" y="5349094"/>
            <a:ext cx="568371" cy="568371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FA68D6BE-A3F0-7949-9701-6EA19E41D27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45968" y="5358303"/>
            <a:ext cx="580312" cy="5803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99087" y="508678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S3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108967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EFS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41371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EBS</a:t>
            </a:r>
            <a:endParaRPr lang="en-US" sz="1000" dirty="0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9729" y="5349094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Storage and Database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72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and AWS Core 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257300"/>
            <a:ext cx="5381315" cy="4879731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3" y="1007537"/>
            <a:ext cx="817685" cy="8176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257301"/>
            <a:ext cx="5381315" cy="4879730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61" y="889443"/>
            <a:ext cx="1321982" cy="888450"/>
          </a:xfrm>
          <a:prstGeom prst="rect">
            <a:avLst/>
          </a:prstGeom>
        </p:spPr>
      </p:pic>
      <p:sp>
        <p:nvSpPr>
          <p:cNvPr id="10" name="Flowchart: Magnetic Disk 9"/>
          <p:cNvSpPr/>
          <p:nvPr/>
        </p:nvSpPr>
        <p:spPr>
          <a:xfrm>
            <a:off x="738554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SAN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1612345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NAS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2" name="Flowchart: Magnetic Disk 11"/>
          <p:cNvSpPr/>
          <p:nvPr/>
        </p:nvSpPr>
        <p:spPr>
          <a:xfrm>
            <a:off x="2470426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DAS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77" y="5437556"/>
            <a:ext cx="835217" cy="480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66683" y="509315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RDS</a:t>
            </a:r>
            <a:endParaRPr lang="en-US" sz="10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11863" y="5349094"/>
            <a:ext cx="568655" cy="568655"/>
          </a:xfrm>
          <a:prstGeom prst="rect">
            <a:avLst/>
          </a:prstGeom>
        </p:spPr>
      </p:pic>
      <p:pic>
        <p:nvPicPr>
          <p:cNvPr id="17" name="Graphic 47">
            <a:extLst>
              <a:ext uri="{FF2B5EF4-FFF2-40B4-BE49-F238E27FC236}">
                <a16:creationId xmlns:a16="http://schemas.microsoft.com/office/drawing/2014/main" id="{64ACDB4E-B998-9447-845B-246D5827B9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875670" y="5358304"/>
            <a:ext cx="559162" cy="559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DynamoDB</a:t>
            </a:r>
            <a:endParaRPr lang="en-US" sz="1000" dirty="0"/>
          </a:p>
        </p:txBody>
      </p:sp>
      <p:pic>
        <p:nvPicPr>
          <p:cNvPr id="1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9134988" y="5358304"/>
            <a:ext cx="582512" cy="582512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490C4EBC-0EC2-F34B-B735-BF9350C8B1B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7381034" y="5349094"/>
            <a:ext cx="568371" cy="568371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FA68D6BE-A3F0-7949-9701-6EA19E41D27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45968" y="5358303"/>
            <a:ext cx="580312" cy="5803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99087" y="508678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S3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108967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EFS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41371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EBS</a:t>
            </a:r>
            <a:endParaRPr lang="en-US" sz="10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343" y="4344524"/>
            <a:ext cx="795398" cy="795398"/>
          </a:xfrm>
          <a:prstGeom prst="rect">
            <a:avLst/>
          </a:prstGeom>
        </p:spPr>
      </p:pic>
      <p:pic>
        <p:nvPicPr>
          <p:cNvPr id="27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379266" y="4431484"/>
            <a:ext cx="570140" cy="5701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37179" y="418526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EC2</a:t>
            </a:r>
            <a:endParaRPr lang="en-US" sz="1000" dirty="0"/>
          </a:p>
        </p:txBody>
      </p:sp>
      <p:pic>
        <p:nvPicPr>
          <p:cNvPr id="29" name="Graphic 122">
            <a:extLst>
              <a:ext uri="{FF2B5EF4-FFF2-40B4-BE49-F238E27FC236}">
                <a16:creationId xmlns:a16="http://schemas.microsoft.com/office/drawing/2014/main" id="{A9FB882B-618C-AC4D-87F1-07BE98220F8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8305721" y="4530954"/>
            <a:ext cx="469900" cy="469900"/>
          </a:xfrm>
          <a:prstGeom prst="rect">
            <a:avLst/>
          </a:prstGeom>
        </p:spPr>
      </p:pic>
      <p:pic>
        <p:nvPicPr>
          <p:cNvPr id="30" name="Graphic 123">
            <a:extLst>
              <a:ext uri="{FF2B5EF4-FFF2-40B4-BE49-F238E27FC236}">
                <a16:creationId xmlns:a16="http://schemas.microsoft.com/office/drawing/2014/main" id="{5A9E985C-C9D1-434B-9491-7C5A2864A4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123891" y="4523369"/>
            <a:ext cx="4699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087059" y="419321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AMI</a:t>
            </a:r>
            <a:endParaRPr 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31684" y="4126157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Auto Scaling</a:t>
            </a:r>
            <a:endParaRPr lang="en-US" sz="1000" dirty="0"/>
          </a:p>
        </p:txBody>
      </p:sp>
      <p:pic>
        <p:nvPicPr>
          <p:cNvPr id="33" name="Graphic 44">
            <a:extLst>
              <a:ext uri="{FF2B5EF4-FFF2-40B4-BE49-F238E27FC236}">
                <a16:creationId xmlns:a16="http://schemas.microsoft.com/office/drawing/2014/main" id="{E2DAEC15-20F6-3647-8A23-EC2BA0B080D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011863" y="4420392"/>
            <a:ext cx="568655" cy="568655"/>
          </a:xfrm>
          <a:prstGeom prst="rect">
            <a:avLst/>
          </a:prstGeom>
        </p:spPr>
      </p:pic>
      <p:pic>
        <p:nvPicPr>
          <p:cNvPr id="3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10881158" y="4431483"/>
            <a:ext cx="553673" cy="5536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53401" y="41883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Lambda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4037466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Elastic Beanstalk</a:t>
            </a:r>
            <a:endParaRPr 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244961" y="4581608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Servers</a:t>
            </a:r>
            <a:endParaRPr lang="en-US" sz="1000" dirty="0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9729" y="5349094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Storage and Database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69080" y="4282812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Compute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25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and AWS Core 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257300"/>
            <a:ext cx="5381315" cy="4879731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3" y="1007537"/>
            <a:ext cx="817685" cy="8176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257301"/>
            <a:ext cx="5381315" cy="4879730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61" y="889443"/>
            <a:ext cx="1321982" cy="888450"/>
          </a:xfrm>
          <a:prstGeom prst="rect">
            <a:avLst/>
          </a:prstGeom>
        </p:spPr>
      </p:pic>
      <p:sp>
        <p:nvSpPr>
          <p:cNvPr id="10" name="Flowchart: Magnetic Disk 9"/>
          <p:cNvSpPr/>
          <p:nvPr/>
        </p:nvSpPr>
        <p:spPr>
          <a:xfrm>
            <a:off x="738554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SAN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1612345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NAS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2" name="Flowchart: Magnetic Disk 11"/>
          <p:cNvSpPr/>
          <p:nvPr/>
        </p:nvSpPr>
        <p:spPr>
          <a:xfrm>
            <a:off x="2470426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DAS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77" y="5437556"/>
            <a:ext cx="835217" cy="480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66683" y="509315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RDS</a:t>
            </a:r>
            <a:endParaRPr lang="en-US" sz="10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11863" y="5349094"/>
            <a:ext cx="568655" cy="568655"/>
          </a:xfrm>
          <a:prstGeom prst="rect">
            <a:avLst/>
          </a:prstGeom>
        </p:spPr>
      </p:pic>
      <p:pic>
        <p:nvPicPr>
          <p:cNvPr id="17" name="Graphic 47">
            <a:extLst>
              <a:ext uri="{FF2B5EF4-FFF2-40B4-BE49-F238E27FC236}">
                <a16:creationId xmlns:a16="http://schemas.microsoft.com/office/drawing/2014/main" id="{64ACDB4E-B998-9447-845B-246D5827B9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875670" y="5358304"/>
            <a:ext cx="559162" cy="559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DynamoDB</a:t>
            </a:r>
            <a:endParaRPr lang="en-US" sz="1000" dirty="0"/>
          </a:p>
        </p:txBody>
      </p:sp>
      <p:pic>
        <p:nvPicPr>
          <p:cNvPr id="1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9134988" y="5358304"/>
            <a:ext cx="582512" cy="582512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490C4EBC-0EC2-F34B-B735-BF9350C8B1B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7381034" y="5349094"/>
            <a:ext cx="568371" cy="568371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FA68D6BE-A3F0-7949-9701-6EA19E41D27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45968" y="5358303"/>
            <a:ext cx="580312" cy="5803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99087" y="508678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S3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108967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EFS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41371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EBS</a:t>
            </a:r>
            <a:endParaRPr lang="en-US" sz="10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343" y="4344524"/>
            <a:ext cx="795398" cy="795398"/>
          </a:xfrm>
          <a:prstGeom prst="rect">
            <a:avLst/>
          </a:prstGeom>
        </p:spPr>
      </p:pic>
      <p:pic>
        <p:nvPicPr>
          <p:cNvPr id="27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379266" y="4431484"/>
            <a:ext cx="570140" cy="5701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37179" y="418526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EC2</a:t>
            </a:r>
            <a:endParaRPr lang="en-US" sz="1000" dirty="0"/>
          </a:p>
        </p:txBody>
      </p:sp>
      <p:pic>
        <p:nvPicPr>
          <p:cNvPr id="29" name="Graphic 122">
            <a:extLst>
              <a:ext uri="{FF2B5EF4-FFF2-40B4-BE49-F238E27FC236}">
                <a16:creationId xmlns:a16="http://schemas.microsoft.com/office/drawing/2014/main" id="{A9FB882B-618C-AC4D-87F1-07BE98220F8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8305721" y="4530954"/>
            <a:ext cx="469900" cy="469900"/>
          </a:xfrm>
          <a:prstGeom prst="rect">
            <a:avLst/>
          </a:prstGeom>
        </p:spPr>
      </p:pic>
      <p:pic>
        <p:nvPicPr>
          <p:cNvPr id="30" name="Graphic 123">
            <a:extLst>
              <a:ext uri="{FF2B5EF4-FFF2-40B4-BE49-F238E27FC236}">
                <a16:creationId xmlns:a16="http://schemas.microsoft.com/office/drawing/2014/main" id="{5A9E985C-C9D1-434B-9491-7C5A2864A4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123891" y="4523369"/>
            <a:ext cx="4699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087059" y="419321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AMI</a:t>
            </a:r>
            <a:endParaRPr 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31684" y="4126157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Auto Scaling</a:t>
            </a:r>
            <a:endParaRPr lang="en-US" sz="1000" dirty="0"/>
          </a:p>
        </p:txBody>
      </p:sp>
      <p:pic>
        <p:nvPicPr>
          <p:cNvPr id="33" name="Graphic 44">
            <a:extLst>
              <a:ext uri="{FF2B5EF4-FFF2-40B4-BE49-F238E27FC236}">
                <a16:creationId xmlns:a16="http://schemas.microsoft.com/office/drawing/2014/main" id="{E2DAEC15-20F6-3647-8A23-EC2BA0B080D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011863" y="4420392"/>
            <a:ext cx="568655" cy="568655"/>
          </a:xfrm>
          <a:prstGeom prst="rect">
            <a:avLst/>
          </a:prstGeom>
        </p:spPr>
      </p:pic>
      <p:pic>
        <p:nvPicPr>
          <p:cNvPr id="3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10881158" y="4431483"/>
            <a:ext cx="553673" cy="5536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53401" y="41883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Lambda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4037466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Elastic Beanstalk</a:t>
            </a:r>
            <a:endParaRPr 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244961" y="4581608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Servers</a:t>
            </a:r>
            <a:endParaRPr lang="en-US" sz="10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78" y="3402632"/>
            <a:ext cx="1013704" cy="7856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598500" y="35740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Routers</a:t>
            </a:r>
            <a:endParaRPr lang="en-U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3653540" y="35740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Switches</a:t>
            </a:r>
            <a:endParaRPr lang="en-US" sz="10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03" y="3459413"/>
            <a:ext cx="932051" cy="635348"/>
          </a:xfrm>
          <a:prstGeom prst="rect">
            <a:avLst/>
          </a:prstGeom>
        </p:spPr>
      </p:pic>
      <p:pic>
        <p:nvPicPr>
          <p:cNvPr id="44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7776015" y="3358401"/>
            <a:ext cx="571301" cy="571301"/>
          </a:xfrm>
          <a:prstGeom prst="rect">
            <a:avLst/>
          </a:prstGeom>
        </p:spPr>
      </p:pic>
      <p:pic>
        <p:nvPicPr>
          <p:cNvPr id="45" name="Graphic 33">
            <a:extLst>
              <a:ext uri="{FF2B5EF4-FFF2-40B4-BE49-F238E27FC236}">
                <a16:creationId xmlns:a16="http://schemas.microsoft.com/office/drawing/2014/main" id="{BCCFBA15-0ADB-FE42-90D4-D0566D2E184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9042083" y="3367595"/>
            <a:ext cx="565729" cy="56572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618083" y="3102840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VPC</a:t>
            </a:r>
            <a:endParaRPr lang="en-U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897790" y="310542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ELB</a:t>
            </a:r>
            <a:endParaRPr 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153361" y="310283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R53</a:t>
            </a:r>
            <a:endParaRPr lang="en-US" sz="1000" dirty="0"/>
          </a:p>
        </p:txBody>
      </p:sp>
      <p:pic>
        <p:nvPicPr>
          <p:cNvPr id="65" name="Graphic 41">
            <a:extLst>
              <a:ext uri="{FF2B5EF4-FFF2-40B4-BE49-F238E27FC236}">
                <a16:creationId xmlns:a16="http://schemas.microsoft.com/office/drawing/2014/main" id="{5B1FEEC0-A82C-C940-A6B4-4A85ED521E6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10291439" y="3381290"/>
            <a:ext cx="566294" cy="566294"/>
          </a:xfrm>
          <a:prstGeom prst="rect">
            <a:avLst/>
          </a:prstGeom>
        </p:spPr>
      </p:pic>
      <p:sp>
        <p:nvSpPr>
          <p:cNvPr id="72" name="Right Arrow 71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9729" y="5349094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Storage and Database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69080" y="4282812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Compute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2948" y="3222708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Network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63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and AWS Core 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257300"/>
            <a:ext cx="5381315" cy="4879731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3" y="1007537"/>
            <a:ext cx="817685" cy="8176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257301"/>
            <a:ext cx="5381315" cy="4879730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61" y="889443"/>
            <a:ext cx="1321982" cy="888450"/>
          </a:xfrm>
          <a:prstGeom prst="rect">
            <a:avLst/>
          </a:prstGeom>
        </p:spPr>
      </p:pic>
      <p:sp>
        <p:nvSpPr>
          <p:cNvPr id="10" name="Flowchart: Magnetic Disk 9"/>
          <p:cNvSpPr/>
          <p:nvPr/>
        </p:nvSpPr>
        <p:spPr>
          <a:xfrm>
            <a:off x="738554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SAN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1612345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NAS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2" name="Flowchart: Magnetic Disk 11"/>
          <p:cNvSpPr/>
          <p:nvPr/>
        </p:nvSpPr>
        <p:spPr>
          <a:xfrm>
            <a:off x="2470426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DAS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77" y="5437556"/>
            <a:ext cx="835217" cy="480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66683" y="509315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RDS</a:t>
            </a:r>
            <a:endParaRPr lang="en-US" sz="10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11863" y="5349094"/>
            <a:ext cx="568655" cy="568655"/>
          </a:xfrm>
          <a:prstGeom prst="rect">
            <a:avLst/>
          </a:prstGeom>
        </p:spPr>
      </p:pic>
      <p:pic>
        <p:nvPicPr>
          <p:cNvPr id="17" name="Graphic 47">
            <a:extLst>
              <a:ext uri="{FF2B5EF4-FFF2-40B4-BE49-F238E27FC236}">
                <a16:creationId xmlns:a16="http://schemas.microsoft.com/office/drawing/2014/main" id="{64ACDB4E-B998-9447-845B-246D5827B9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875670" y="5358304"/>
            <a:ext cx="559162" cy="559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DynamoDB</a:t>
            </a:r>
            <a:endParaRPr lang="en-US" sz="1000" dirty="0"/>
          </a:p>
        </p:txBody>
      </p:sp>
      <p:pic>
        <p:nvPicPr>
          <p:cNvPr id="1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9134988" y="5358304"/>
            <a:ext cx="582512" cy="582512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490C4EBC-0EC2-F34B-B735-BF9350C8B1B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7381034" y="5349094"/>
            <a:ext cx="568371" cy="568371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FA68D6BE-A3F0-7949-9701-6EA19E41D27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45968" y="5358303"/>
            <a:ext cx="580312" cy="5803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99087" y="508678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S3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108967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EFS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41371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EBS</a:t>
            </a:r>
            <a:endParaRPr lang="en-US" sz="10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343" y="4344524"/>
            <a:ext cx="795398" cy="795398"/>
          </a:xfrm>
          <a:prstGeom prst="rect">
            <a:avLst/>
          </a:prstGeom>
        </p:spPr>
      </p:pic>
      <p:pic>
        <p:nvPicPr>
          <p:cNvPr id="27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379266" y="4431484"/>
            <a:ext cx="570140" cy="5701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37179" y="418526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EC2</a:t>
            </a:r>
            <a:endParaRPr lang="en-US" sz="1000" dirty="0"/>
          </a:p>
        </p:txBody>
      </p:sp>
      <p:pic>
        <p:nvPicPr>
          <p:cNvPr id="29" name="Graphic 122">
            <a:extLst>
              <a:ext uri="{FF2B5EF4-FFF2-40B4-BE49-F238E27FC236}">
                <a16:creationId xmlns:a16="http://schemas.microsoft.com/office/drawing/2014/main" id="{A9FB882B-618C-AC4D-87F1-07BE98220F8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8305721" y="4530954"/>
            <a:ext cx="469900" cy="469900"/>
          </a:xfrm>
          <a:prstGeom prst="rect">
            <a:avLst/>
          </a:prstGeom>
        </p:spPr>
      </p:pic>
      <p:pic>
        <p:nvPicPr>
          <p:cNvPr id="30" name="Graphic 123">
            <a:extLst>
              <a:ext uri="{FF2B5EF4-FFF2-40B4-BE49-F238E27FC236}">
                <a16:creationId xmlns:a16="http://schemas.microsoft.com/office/drawing/2014/main" id="{5A9E985C-C9D1-434B-9491-7C5A2864A4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123891" y="4523369"/>
            <a:ext cx="4699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087059" y="419321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AMI</a:t>
            </a:r>
            <a:endParaRPr 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31684" y="4126157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Auto Scaling</a:t>
            </a:r>
            <a:endParaRPr lang="en-US" sz="1000" dirty="0"/>
          </a:p>
        </p:txBody>
      </p:sp>
      <p:pic>
        <p:nvPicPr>
          <p:cNvPr id="33" name="Graphic 44">
            <a:extLst>
              <a:ext uri="{FF2B5EF4-FFF2-40B4-BE49-F238E27FC236}">
                <a16:creationId xmlns:a16="http://schemas.microsoft.com/office/drawing/2014/main" id="{E2DAEC15-20F6-3647-8A23-EC2BA0B080D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011863" y="4420392"/>
            <a:ext cx="568655" cy="568655"/>
          </a:xfrm>
          <a:prstGeom prst="rect">
            <a:avLst/>
          </a:prstGeom>
        </p:spPr>
      </p:pic>
      <p:pic>
        <p:nvPicPr>
          <p:cNvPr id="3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10881158" y="4431483"/>
            <a:ext cx="553673" cy="5536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53401" y="41883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Lambda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4037466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Elastic Beanstalk</a:t>
            </a:r>
            <a:endParaRPr 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244961" y="4581608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Servers</a:t>
            </a:r>
            <a:endParaRPr lang="en-US" sz="10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78" y="3402632"/>
            <a:ext cx="1013704" cy="7856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598500" y="35740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Routers</a:t>
            </a:r>
            <a:endParaRPr lang="en-U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3653540" y="35740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Switches</a:t>
            </a:r>
            <a:endParaRPr lang="en-US" sz="10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03" y="3459413"/>
            <a:ext cx="932051" cy="635348"/>
          </a:xfrm>
          <a:prstGeom prst="rect">
            <a:avLst/>
          </a:prstGeom>
        </p:spPr>
      </p:pic>
      <p:pic>
        <p:nvPicPr>
          <p:cNvPr id="44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7776015" y="3358401"/>
            <a:ext cx="571301" cy="571301"/>
          </a:xfrm>
          <a:prstGeom prst="rect">
            <a:avLst/>
          </a:prstGeom>
        </p:spPr>
      </p:pic>
      <p:pic>
        <p:nvPicPr>
          <p:cNvPr id="45" name="Graphic 33">
            <a:extLst>
              <a:ext uri="{FF2B5EF4-FFF2-40B4-BE49-F238E27FC236}">
                <a16:creationId xmlns:a16="http://schemas.microsoft.com/office/drawing/2014/main" id="{BCCFBA15-0ADB-FE42-90D4-D0566D2E184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9042083" y="3367595"/>
            <a:ext cx="565729" cy="56572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618083" y="3102840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VPC</a:t>
            </a:r>
            <a:endParaRPr lang="en-U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897790" y="310542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ELB</a:t>
            </a:r>
            <a:endParaRPr 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153361" y="310283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R53</a:t>
            </a:r>
            <a:endParaRPr lang="en-US" sz="10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75" y="2087074"/>
            <a:ext cx="633697" cy="6336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33" y="2072012"/>
            <a:ext cx="687550" cy="68755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12" y="2074508"/>
            <a:ext cx="690906" cy="69090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674409" y="2644178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Firewall</a:t>
            </a:r>
            <a:endParaRPr 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920612" y="2644178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ACLs</a:t>
            </a:r>
            <a:endParaRPr 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3121057" y="2628981"/>
            <a:ext cx="956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Admins</a:t>
            </a:r>
            <a:endParaRPr lang="en-US" sz="1000" dirty="0"/>
          </a:p>
        </p:txBody>
      </p:sp>
      <p:pic>
        <p:nvPicPr>
          <p:cNvPr id="61" name="Graphic 32">
            <a:extLst>
              <a:ext uri="{FF2B5EF4-FFF2-40B4-BE49-F238E27FC236}">
                <a16:creationId xmlns:a16="http://schemas.microsoft.com/office/drawing/2014/main" id="{B2BCC1C9-E405-2145-8165-B563721C545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10690901" y="2194763"/>
            <a:ext cx="566294" cy="566294"/>
          </a:xfrm>
          <a:prstGeom prst="rect">
            <a:avLst/>
          </a:prstGeom>
        </p:spPr>
      </p:pic>
      <p:pic>
        <p:nvPicPr>
          <p:cNvPr id="62" name="Graphic 36">
            <a:extLst>
              <a:ext uri="{FF2B5EF4-FFF2-40B4-BE49-F238E27FC236}">
                <a16:creationId xmlns:a16="http://schemas.microsoft.com/office/drawing/2014/main" id="{0B16542F-4C0D-DE45-99C9-05EC9CD8FE3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7381034" y="2196849"/>
            <a:ext cx="568566" cy="56856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28046" y="194454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IAM</a:t>
            </a:r>
            <a:endParaRPr 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420122" y="1979481"/>
            <a:ext cx="1167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Firewall Manager</a:t>
            </a:r>
            <a:endParaRPr lang="en-US" sz="1000" dirty="0"/>
          </a:p>
        </p:txBody>
      </p:sp>
      <p:pic>
        <p:nvPicPr>
          <p:cNvPr id="65" name="Graphic 41">
            <a:extLst>
              <a:ext uri="{FF2B5EF4-FFF2-40B4-BE49-F238E27FC236}">
                <a16:creationId xmlns:a16="http://schemas.microsoft.com/office/drawing/2014/main" id="{5B1FEEC0-A82C-C940-A6B4-4A85ED521E6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0291439" y="3381290"/>
            <a:ext cx="566294" cy="566294"/>
          </a:xfrm>
          <a:prstGeom prst="rect">
            <a:avLst/>
          </a:prstGeom>
        </p:spPr>
      </p:pic>
      <p:pic>
        <p:nvPicPr>
          <p:cNvPr id="66" name="Graphic 50">
            <a:extLst>
              <a:ext uri="{FF2B5EF4-FFF2-40B4-BE49-F238E27FC236}">
                <a16:creationId xmlns:a16="http://schemas.microsoft.com/office/drawing/2014/main" id="{ECECFF66-4B55-8648-A9EF-A4D9023DB87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810658" y="2273107"/>
            <a:ext cx="469900" cy="469900"/>
          </a:xfrm>
          <a:prstGeom prst="rect">
            <a:avLst/>
          </a:prstGeom>
        </p:spPr>
      </p:pic>
      <p:pic>
        <p:nvPicPr>
          <p:cNvPr id="67" name="Graphic 52">
            <a:extLst>
              <a:ext uri="{FF2B5EF4-FFF2-40B4-BE49-F238E27FC236}">
                <a16:creationId xmlns:a16="http://schemas.microsoft.com/office/drawing/2014/main" id="{90D5A9DB-EC7C-6342-9486-0A731DEC214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9074298" y="2278781"/>
            <a:ext cx="469900" cy="469900"/>
          </a:xfrm>
          <a:prstGeom prst="rect">
            <a:avLst/>
          </a:prstGeom>
        </p:spPr>
      </p:pic>
      <p:pic>
        <p:nvPicPr>
          <p:cNvPr id="6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8305721" y="2262983"/>
            <a:ext cx="469900" cy="4699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108967" y="194890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Role</a:t>
            </a:r>
            <a:endParaRPr 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852856" y="1951397"/>
            <a:ext cx="912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Permissions</a:t>
            </a:r>
            <a:endParaRPr lang="en-US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622572" y="1978190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Token</a:t>
            </a:r>
            <a:endParaRPr lang="en-US" sz="1000" dirty="0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9729" y="5349094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Storage and Database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69080" y="4282812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Compute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2948" y="3222708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Network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86489" y="2162604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Security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351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Its</a:t>
            </a:r>
            <a:r>
              <a:rPr lang="en-US" dirty="0" smtClean="0"/>
              <a:t> not all…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415"/>
            <a:ext cx="12192000" cy="51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8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Its</a:t>
            </a:r>
            <a:r>
              <a:rPr lang="en-US" dirty="0" smtClean="0"/>
              <a:t> not all… </a:t>
            </a:r>
            <a:r>
              <a:rPr lang="en-US" i="1" dirty="0" smtClean="0"/>
              <a:t>Its</a:t>
            </a:r>
            <a:r>
              <a:rPr lang="en-US" dirty="0" smtClean="0"/>
              <a:t> just the Beginning with 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415"/>
            <a:ext cx="12192000" cy="5104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36" y="558914"/>
            <a:ext cx="843482" cy="50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2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and Features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6" y="1425596"/>
            <a:ext cx="9574233" cy="44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with AWS Cloud Computing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 descr="Free vector graphic: Thinker, Thinking, Person, Idea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2" y="1591407"/>
            <a:ext cx="1145787" cy="1537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68" y="1591407"/>
            <a:ext cx="1481504" cy="148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51" y="1518870"/>
            <a:ext cx="1626577" cy="1626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433825" y="3307056"/>
            <a:ext cx="171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No more guessing 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3543849" y="3308204"/>
            <a:ext cx="128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Go to Market </a:t>
            </a:r>
            <a:r>
              <a:rPr lang="en-US" sz="1400" dirty="0"/>
              <a:t>@</a:t>
            </a:r>
            <a:r>
              <a:rPr lang="en-US" sz="1400" dirty="0" smtClean="0"/>
              <a:t> speed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782175" y="3307056"/>
            <a:ext cx="1911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Stop spending money on maintaining data centers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07" y="1566563"/>
            <a:ext cx="1606794" cy="1606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6788668" y="3307056"/>
            <a:ext cx="128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Agility and Scalability 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08" y="4045720"/>
            <a:ext cx="1550377" cy="1550377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4710385" y="5600333"/>
            <a:ext cx="2124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Pay as You 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796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EE6169-BC9E-5344-818D-D794AF75E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23294-1D1F-7C4A-AA2E-40FD985B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337" y="2919711"/>
            <a:ext cx="512763" cy="51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C2F5C-BF5C-054A-A8FA-824E90D6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296863"/>
            <a:ext cx="2387600" cy="1585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24378E-4F9A-6F46-B54A-72B2BAE4F5AC}"/>
              </a:ext>
            </a:extLst>
          </p:cNvPr>
          <p:cNvSpPr/>
          <p:nvPr/>
        </p:nvSpPr>
        <p:spPr>
          <a:xfrm>
            <a:off x="4229100" y="2919711"/>
            <a:ext cx="2324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@_sumand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27173-BE61-914D-A730-5AE4784A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863" y="3700462"/>
            <a:ext cx="503237" cy="5032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A652A7-D93A-A34C-BF45-E8BEBBC60B35}"/>
              </a:ext>
            </a:extLst>
          </p:cNvPr>
          <p:cNvSpPr/>
          <p:nvPr/>
        </p:nvSpPr>
        <p:spPr>
          <a:xfrm>
            <a:off x="4229100" y="3680479"/>
            <a:ext cx="568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suman.san14@yahoo.in</a:t>
            </a:r>
          </a:p>
        </p:txBody>
      </p:sp>
    </p:spTree>
    <p:extLst>
      <p:ext uri="{BB962C8B-B14F-4D97-AF65-F5344CB8AC3E}">
        <p14:creationId xmlns:p14="http://schemas.microsoft.com/office/powerpoint/2010/main" val="109050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Computing </a:t>
            </a:r>
            <a:r>
              <a:rPr lang="en-US" sz="2000" dirty="0" smtClean="0"/>
              <a:t>(Hosting </a:t>
            </a:r>
            <a:r>
              <a:rPr lang="en-US" sz="2000" dirty="0"/>
              <a:t>a W</a:t>
            </a:r>
            <a:r>
              <a:rPr lang="en-US" sz="2000" dirty="0" smtClean="0"/>
              <a:t>ebsite)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8" y="2095237"/>
            <a:ext cx="1581150" cy="1581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" y="3888057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Buy servers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69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Computing </a:t>
            </a:r>
            <a:r>
              <a:rPr lang="en-US" sz="2000" dirty="0"/>
              <a:t>(Hosting a Website)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8" y="2095237"/>
            <a:ext cx="1581150" cy="1581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953565"/>
            <a:ext cx="1934308" cy="19343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" y="3888057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Buy servers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689730" y="3886384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High traffic 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17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Computing </a:t>
            </a:r>
            <a:r>
              <a:rPr lang="en-US" sz="2000" dirty="0"/>
              <a:t>(Hosting a Website)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8" y="2095237"/>
            <a:ext cx="1581150" cy="1581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953565"/>
            <a:ext cx="1934308" cy="1934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44" y="4195650"/>
            <a:ext cx="1968011" cy="19680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" y="3888057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Buy servers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689730" y="3886384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High traffic ?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730260" y="6058207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Monitoring and Maintenance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376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 points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2" y="1535722"/>
            <a:ext cx="964223" cy="964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9961" y="1863944"/>
            <a:ext cx="446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Heavy upfront and maintenance cost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06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 points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2" y="1535722"/>
            <a:ext cx="964223" cy="964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9961" y="1863944"/>
            <a:ext cx="446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Heavy upfront and maintenance cost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732" y="2912123"/>
            <a:ext cx="1792136" cy="14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7792" y="3414777"/>
            <a:ext cx="6137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Troubleshooting can be tedious and may affect the business goals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8748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 points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2" y="1535722"/>
            <a:ext cx="964223" cy="964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9961" y="1863944"/>
            <a:ext cx="446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Heavy upfront and maintenance cost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732" y="2912123"/>
            <a:ext cx="1792136" cy="14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7792" y="3414777"/>
            <a:ext cx="6137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Troubleshooting can be tedious and may affect the business goals </a:t>
            </a:r>
            <a:endParaRPr lang="en-US" sz="1400" dirty="0"/>
          </a:p>
        </p:txBody>
      </p:sp>
      <p:pic>
        <p:nvPicPr>
          <p:cNvPr id="10" name="Picture 9" descr="42 tuzki EMOticon by allsmileys on DeviantAr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2" y="4678996"/>
            <a:ext cx="1333500" cy="952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29960" y="5001357"/>
            <a:ext cx="498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Inefficient use of hardware and resources as the traffic varies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628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Comes the Cloud Computing…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15" y="1007537"/>
            <a:ext cx="6582508" cy="49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0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37781</TotalTime>
  <Words>514</Words>
  <Application>Microsoft Office PowerPoint</Application>
  <PresentationFormat>Widescreen</PresentationFormat>
  <Paragraphs>198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Amazon Ember</vt:lpstr>
      <vt:lpstr>Arial</vt:lpstr>
      <vt:lpstr>Calibri</vt:lpstr>
      <vt:lpstr>Menlo</vt:lpstr>
      <vt:lpstr>Office Theme</vt:lpstr>
      <vt:lpstr>1_Office Theme</vt:lpstr>
      <vt:lpstr>2_Office Theme</vt:lpstr>
      <vt:lpstr>The Cloud: What’s Different?</vt:lpstr>
      <vt:lpstr>Traditional Computing</vt:lpstr>
      <vt:lpstr>Traditional Computing (Hosting a Website)</vt:lpstr>
      <vt:lpstr>Traditional Computing (Hosting a Website)</vt:lpstr>
      <vt:lpstr>Traditional Computing (Hosting a Website)</vt:lpstr>
      <vt:lpstr>Pain points</vt:lpstr>
      <vt:lpstr>Pain points</vt:lpstr>
      <vt:lpstr>Pain points</vt:lpstr>
      <vt:lpstr>Comes the Cloud Computing…</vt:lpstr>
      <vt:lpstr>What is it ?</vt:lpstr>
      <vt:lpstr>What is it ?</vt:lpstr>
      <vt:lpstr>What is it ?</vt:lpstr>
      <vt:lpstr>$0 to get started</vt:lpstr>
      <vt:lpstr>Agility and Innovation</vt:lpstr>
      <vt:lpstr>Cloud Models</vt:lpstr>
      <vt:lpstr>Service Models - IaaS </vt:lpstr>
      <vt:lpstr>Service Models - PaaS </vt:lpstr>
      <vt:lpstr>Service Models - SaaS</vt:lpstr>
      <vt:lpstr>Amazon Web Services(AWS)</vt:lpstr>
      <vt:lpstr>Traditional IT and AWS Core Services</vt:lpstr>
      <vt:lpstr>Traditional IT and AWS Core Services</vt:lpstr>
      <vt:lpstr>Traditional IT and AWS Core Services</vt:lpstr>
      <vt:lpstr>Traditional IT and AWS Core Services</vt:lpstr>
      <vt:lpstr>Traditional IT and AWS Core Services</vt:lpstr>
      <vt:lpstr>Its not all… </vt:lpstr>
      <vt:lpstr>Its not all… Its just the Beginning with   </vt:lpstr>
      <vt:lpstr>Services and Features </vt:lpstr>
      <vt:lpstr>Advantage with AWS Cloud Computing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Suman Debnath</cp:lastModifiedBy>
  <cp:revision>584</cp:revision>
  <cp:lastPrinted>2019-01-03T20:59:05Z</cp:lastPrinted>
  <dcterms:created xsi:type="dcterms:W3CDTF">2018-09-14T20:21:45Z</dcterms:created>
  <dcterms:modified xsi:type="dcterms:W3CDTF">2019-06-06T06:36:26Z</dcterms:modified>
</cp:coreProperties>
</file>